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9" r:id="rId5"/>
  </p:sldIdLst>
  <p:sldSz cx="30240288" cy="2124075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Hověžák" initials="MH" lastIdx="1" clrIdx="0">
    <p:extLst>
      <p:ext uri="{19B8F6BF-5375-455C-9EA6-DF929625EA0E}">
        <p15:presenceInfo xmlns:p15="http://schemas.microsoft.com/office/powerpoint/2012/main" userId="Martin Hověžá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6BD"/>
    <a:srgbClr val="115BC0"/>
    <a:srgbClr val="D9EDFF"/>
    <a:srgbClr val="BBDFFF"/>
    <a:srgbClr val="125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D1FE82-2660-42B9-8764-056DAE616148}" v="4" dt="2025-04-03T08:57:49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11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HOVĚŽÁK" userId="1f9dab9c-54ae-4697-a893-ec1fae9e18d8" providerId="ADAL" clId="{EED1FE82-2660-42B9-8764-056DAE616148}"/>
    <pc:docChg chg="undo redo custSel modSld">
      <pc:chgData name="Martin HOVĚŽÁK" userId="1f9dab9c-54ae-4697-a893-ec1fae9e18d8" providerId="ADAL" clId="{EED1FE82-2660-42B9-8764-056DAE616148}" dt="2025-04-03T09:00:09.632" v="1269" actId="20577"/>
      <pc:docMkLst>
        <pc:docMk/>
      </pc:docMkLst>
      <pc:sldChg chg="delSp modSp mod">
        <pc:chgData name="Martin HOVĚŽÁK" userId="1f9dab9c-54ae-4697-a893-ec1fae9e18d8" providerId="ADAL" clId="{EED1FE82-2660-42B9-8764-056DAE616148}" dt="2025-04-03T09:00:09.632" v="1269" actId="20577"/>
        <pc:sldMkLst>
          <pc:docMk/>
          <pc:sldMk cId="2499746553" sldId="269"/>
        </pc:sldMkLst>
        <pc:spChg chg="mod">
          <ac:chgData name="Martin HOVĚŽÁK" userId="1f9dab9c-54ae-4697-a893-ec1fae9e18d8" providerId="ADAL" clId="{EED1FE82-2660-42B9-8764-056DAE616148}" dt="2025-04-01T08:29:00.534" v="22" actId="1076"/>
          <ac:spMkLst>
            <pc:docMk/>
            <pc:sldMk cId="2499746553" sldId="269"/>
            <ac:spMk id="5" creationId="{824DA7C3-4C5D-61D7-8AA7-5DAA13CD3185}"/>
          </ac:spMkLst>
        </pc:spChg>
        <pc:spChg chg="mod">
          <ac:chgData name="Martin HOVĚŽÁK" userId="1f9dab9c-54ae-4697-a893-ec1fae9e18d8" providerId="ADAL" clId="{EED1FE82-2660-42B9-8764-056DAE616148}" dt="2025-04-03T08:59:29.027" v="1261" actId="1076"/>
          <ac:spMkLst>
            <pc:docMk/>
            <pc:sldMk cId="2499746553" sldId="269"/>
            <ac:spMk id="6" creationId="{843E3808-454E-568F-5985-28AC0679AF8B}"/>
          </ac:spMkLst>
        </pc:spChg>
        <pc:spChg chg="mod">
          <ac:chgData name="Martin HOVĚŽÁK" userId="1f9dab9c-54ae-4697-a893-ec1fae9e18d8" providerId="ADAL" clId="{EED1FE82-2660-42B9-8764-056DAE616148}" dt="2025-04-01T08:34:52.529" v="445" actId="20577"/>
          <ac:spMkLst>
            <pc:docMk/>
            <pc:sldMk cId="2499746553" sldId="269"/>
            <ac:spMk id="11" creationId="{7884651A-CC11-6E4C-DAF4-DEF1E2A7D894}"/>
          </ac:spMkLst>
        </pc:spChg>
        <pc:graphicFrameChg chg="mod modGraphic">
          <ac:chgData name="Martin HOVĚŽÁK" userId="1f9dab9c-54ae-4697-a893-ec1fae9e18d8" providerId="ADAL" clId="{EED1FE82-2660-42B9-8764-056DAE616148}" dt="2025-04-03T09:00:09.632" v="1269" actId="20577"/>
          <ac:graphicFrameMkLst>
            <pc:docMk/>
            <pc:sldMk cId="2499746553" sldId="269"/>
            <ac:graphicFrameMk id="4" creationId="{1DA52CF5-FE96-ADC7-E6DF-04AF2E9F1795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10246-296D-4AAF-998E-F0FF6C6DFEE6}" type="doc">
      <dgm:prSet loTypeId="urn:microsoft.com/office/officeart/2008/layout/HexagonCluster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1EEA95E-7AF9-4A15-AEDF-EC5AF9AA8ACC}">
      <dgm:prSet phldrT="[Text]"/>
      <dgm:spPr>
        <a:solidFill>
          <a:srgbClr val="0B56BD"/>
        </a:solidFill>
      </dgm:spPr>
      <dgm:t>
        <a:bodyPr/>
        <a:lstStyle/>
        <a:p>
          <a:r>
            <a:rPr lang="cs-CZ"/>
            <a:t>obhajoba zájmů zaměstnanců </a:t>
          </a:r>
        </a:p>
      </dgm:t>
    </dgm:pt>
    <dgm:pt modelId="{7DA86806-D26B-41F3-AE37-F4C86BBA46B8}" type="parTrans" cxnId="{99D56564-DB8F-4914-A929-1BB3ADB73E01}">
      <dgm:prSet/>
      <dgm:spPr/>
      <dgm:t>
        <a:bodyPr/>
        <a:lstStyle/>
        <a:p>
          <a:endParaRPr lang="cs-CZ"/>
        </a:p>
      </dgm:t>
    </dgm:pt>
    <dgm:pt modelId="{3564865F-66E8-4951-BC2C-5E94970C01CD}" type="sibTrans" cxnId="{99D56564-DB8F-4914-A929-1BB3ADB73E01}">
      <dgm:prSet/>
      <dgm:spPr>
        <a:blipFill>
          <a:blip xmlns:r="http://schemas.openxmlformats.org/officeDocument/2006/relationships"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cs-CZ"/>
        </a:p>
      </dgm:t>
    </dgm:pt>
    <dgm:pt modelId="{3D6E2B88-980C-4965-B162-988BAC3638F3}">
      <dgm:prSet phldrT="[Text]"/>
      <dgm:spPr>
        <a:solidFill>
          <a:srgbClr val="0B56BD"/>
        </a:solidFill>
      </dgm:spPr>
      <dgm:t>
        <a:bodyPr/>
        <a:lstStyle/>
        <a:p>
          <a:r>
            <a:rPr lang="cs-CZ"/>
            <a:t>pravidelné jednání o mzdách</a:t>
          </a:r>
        </a:p>
      </dgm:t>
    </dgm:pt>
    <dgm:pt modelId="{B7565C5E-8F7B-4AA0-8E1A-F67B2E0B0837}" type="parTrans" cxnId="{B62E53EA-50A0-44BE-8E94-40160BE3F7EA}">
      <dgm:prSet/>
      <dgm:spPr/>
      <dgm:t>
        <a:bodyPr/>
        <a:lstStyle/>
        <a:p>
          <a:endParaRPr lang="cs-CZ"/>
        </a:p>
      </dgm:t>
    </dgm:pt>
    <dgm:pt modelId="{2E89A606-C36B-4F04-AA1A-7A2C4B9918DF}" type="sibTrans" cxnId="{B62E53EA-50A0-44BE-8E94-40160BE3F7EA}">
      <dgm:prSet/>
      <dgm:spPr>
        <a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cs-CZ"/>
        </a:p>
      </dgm:t>
    </dgm:pt>
    <dgm:pt modelId="{D04248F5-712A-4839-A5E4-E2993A375AEC}">
      <dgm:prSet phldrT="[Text]" custT="1"/>
      <dgm:spPr>
        <a:solidFill>
          <a:srgbClr val="0B56BD"/>
        </a:solidFill>
      </dgm:spPr>
      <dgm:t>
        <a:bodyPr/>
        <a:lstStyle/>
        <a:p>
          <a:r>
            <a:rPr lang="cs-CZ" sz="3100"/>
            <a:t>dohled nad stavem BOZP</a:t>
          </a:r>
        </a:p>
      </dgm:t>
    </dgm:pt>
    <dgm:pt modelId="{8EFC381F-FE31-4E3F-BC2B-F7FFA0F59AA0}" type="parTrans" cxnId="{54BA813D-5B1A-4AC4-8744-4C36C963BBAF}">
      <dgm:prSet/>
      <dgm:spPr/>
      <dgm:t>
        <a:bodyPr/>
        <a:lstStyle/>
        <a:p>
          <a:endParaRPr lang="cs-CZ"/>
        </a:p>
      </dgm:t>
    </dgm:pt>
    <dgm:pt modelId="{8CD4B600-2773-4631-9B6E-C4B9C8667759}" type="sibTrans" cxnId="{54BA813D-5B1A-4AC4-8744-4C36C963BBAF}">
      <dgm:prSet/>
      <dgm:spPr>
        <a:blipFill>
          <a:blip xmlns:r="http://schemas.openxmlformats.org/officeDocument/2006/relationships"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cs-CZ"/>
        </a:p>
      </dgm:t>
    </dgm:pt>
    <dgm:pt modelId="{2CDA85F5-4672-420A-A362-11AAE355544F}">
      <dgm:prSet phldrT="[Text]"/>
      <dgm:spPr>
        <a:solidFill>
          <a:srgbClr val="0B56BD"/>
        </a:solidFill>
      </dgm:spPr>
      <dgm:t>
        <a:bodyPr/>
        <a:lstStyle/>
        <a:p>
          <a:r>
            <a:rPr lang="cs-CZ"/>
            <a:t>odborné a právní poradenství</a:t>
          </a:r>
        </a:p>
      </dgm:t>
    </dgm:pt>
    <dgm:pt modelId="{328B74C5-C72D-4CCF-A150-E1DB978C9599}" type="parTrans" cxnId="{13FD4D23-E11B-41E0-8881-E5EEBE65E863}">
      <dgm:prSet/>
      <dgm:spPr/>
      <dgm:t>
        <a:bodyPr/>
        <a:lstStyle/>
        <a:p>
          <a:endParaRPr lang="cs-CZ"/>
        </a:p>
      </dgm:t>
    </dgm:pt>
    <dgm:pt modelId="{81044D61-6A05-4AFC-92B1-A9B8E39A4CDB}" type="sibTrans" cxnId="{13FD4D23-E11B-41E0-8881-E5EEBE65E863}">
      <dgm:prSet/>
      <dgm:spPr>
        <a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</dgm:spPr>
      <dgm:t>
        <a:bodyPr/>
        <a:lstStyle/>
        <a:p>
          <a:endParaRPr lang="cs-CZ"/>
        </a:p>
      </dgm:t>
    </dgm:pt>
    <dgm:pt modelId="{A53B278A-0BF8-44C2-8D0B-DF0A8CDE610B}">
      <dgm:prSet phldrT="[Text]"/>
      <dgm:spPr>
        <a:solidFill>
          <a:srgbClr val="0B56BD"/>
        </a:solidFill>
      </dgm:spPr>
      <dgm:t>
        <a:bodyPr/>
        <a:lstStyle/>
        <a:p>
          <a:r>
            <a:rPr lang="cs-CZ" dirty="0"/>
            <a:t>kolektivní vyjednávání</a:t>
          </a:r>
        </a:p>
      </dgm:t>
    </dgm:pt>
    <dgm:pt modelId="{B98F796F-112D-446A-AF0F-FE536134C24C}" type="parTrans" cxnId="{6A0F8B49-A870-4627-8D35-FE22FCEA1CEE}">
      <dgm:prSet/>
      <dgm:spPr/>
      <dgm:t>
        <a:bodyPr/>
        <a:lstStyle/>
        <a:p>
          <a:endParaRPr lang="cs-CZ"/>
        </a:p>
      </dgm:t>
    </dgm:pt>
    <dgm:pt modelId="{BC64C385-9D4F-477A-9CD9-8F12152E3071}" type="sibTrans" cxnId="{6A0F8B49-A870-4627-8D35-FE22FCEA1CEE}">
      <dgm:prSet/>
      <dgm:spPr>
        <a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l="-14000" r="-14000"/>
          </a:stretch>
        </a:blipFill>
      </dgm:spPr>
      <dgm:t>
        <a:bodyPr/>
        <a:lstStyle/>
        <a:p>
          <a:endParaRPr lang="cs-CZ"/>
        </a:p>
      </dgm:t>
    </dgm:pt>
    <dgm:pt modelId="{53C12A2B-32E5-4248-9D56-0EC985B0C7F5}">
      <dgm:prSet phldrT="[Text]"/>
      <dgm:spPr>
        <a:solidFill>
          <a:srgbClr val="0B56BD"/>
        </a:solidFill>
      </dgm:spPr>
      <dgm:t>
        <a:bodyPr/>
        <a:lstStyle/>
        <a:p>
          <a:r>
            <a:rPr lang="cs-CZ"/>
            <a:t>dohled nad právy zaměstnanců</a:t>
          </a:r>
        </a:p>
      </dgm:t>
    </dgm:pt>
    <dgm:pt modelId="{0DE6FBEF-F582-4EA9-844E-39A5FE0117CB}" type="parTrans" cxnId="{774B8D9C-124A-416C-8CA1-5ED9F617C65A}">
      <dgm:prSet/>
      <dgm:spPr/>
      <dgm:t>
        <a:bodyPr/>
        <a:lstStyle/>
        <a:p>
          <a:endParaRPr lang="cs-CZ"/>
        </a:p>
      </dgm:t>
    </dgm:pt>
    <dgm:pt modelId="{85434BDB-1E11-4F98-9FD3-E20216876943}" type="sibTrans" cxnId="{774B8D9C-124A-416C-8CA1-5ED9F617C65A}">
      <dgm:prSet/>
      <dgm:spPr>
        <a:blipFill>
          <a:blip xmlns:r="http://schemas.openxmlformats.org/officeDocument/2006/relationships"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cs-CZ"/>
        </a:p>
      </dgm:t>
    </dgm:pt>
    <dgm:pt modelId="{A2D71D5B-5F52-4912-8E57-92212AA99606}">
      <dgm:prSet phldrT="[Text]"/>
      <dgm:spPr>
        <a:solidFill>
          <a:srgbClr val="0B56BD"/>
        </a:solidFill>
      </dgm:spPr>
      <dgm:t>
        <a:bodyPr/>
        <a:lstStyle/>
        <a:p>
          <a:r>
            <a:rPr lang="cs-CZ"/>
            <a:t>rovné zacházení se zaměstnanci </a:t>
          </a:r>
        </a:p>
      </dgm:t>
    </dgm:pt>
    <dgm:pt modelId="{1685A525-55F3-45E3-ACAF-C5B7C6D14003}" type="parTrans" cxnId="{06A401AA-D626-43AD-83BF-36318D0BB51B}">
      <dgm:prSet/>
      <dgm:spPr/>
      <dgm:t>
        <a:bodyPr/>
        <a:lstStyle/>
        <a:p>
          <a:endParaRPr lang="cs-CZ"/>
        </a:p>
      </dgm:t>
    </dgm:pt>
    <dgm:pt modelId="{0973517A-5919-4519-A0EC-9678C52EEF48}" type="sibTrans" cxnId="{06A401AA-D626-43AD-83BF-36318D0BB51B}">
      <dgm:prSet/>
      <dgm:spPr>
        <a:blipFill>
          <a:blip xmlns:r="http://schemas.openxmlformats.org/officeDocument/2006/relationships"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cs-CZ"/>
        </a:p>
      </dgm:t>
    </dgm:pt>
    <dgm:pt modelId="{A9954750-D7C6-4B59-AA07-537503DBE7C2}" type="pres">
      <dgm:prSet presAssocID="{16210246-296D-4AAF-998E-F0FF6C6DFEE6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cs-CZ"/>
        </a:p>
      </dgm:t>
    </dgm:pt>
    <dgm:pt modelId="{551E96BA-AFD1-4F3C-81E1-112BD51A5840}" type="pres">
      <dgm:prSet presAssocID="{31EEA95E-7AF9-4A15-AEDF-EC5AF9AA8ACC}" presName="text1" presStyleCnt="0"/>
      <dgm:spPr/>
    </dgm:pt>
    <dgm:pt modelId="{ECEE78B2-98EF-4BC8-AF7D-F8E63BBB371F}" type="pres">
      <dgm:prSet presAssocID="{31EEA95E-7AF9-4A15-AEDF-EC5AF9AA8ACC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0C10C9-9EAB-45A9-B028-0D59B93E14BF}" type="pres">
      <dgm:prSet presAssocID="{31EEA95E-7AF9-4A15-AEDF-EC5AF9AA8ACC}" presName="textaccent1" presStyleCnt="0"/>
      <dgm:spPr/>
    </dgm:pt>
    <dgm:pt modelId="{2CA940ED-AA23-4119-A7B7-CF746EB01E52}" type="pres">
      <dgm:prSet presAssocID="{31EEA95E-7AF9-4A15-AEDF-EC5AF9AA8ACC}" presName="accentRepeatNode" presStyleLbl="solidAlignAcc1" presStyleIdx="0" presStyleCnt="14" custLinFactX="1200000" custLinFactY="-216281" custLinFactNeighborX="1217343" custLinFactNeighborY="-300000"/>
      <dgm:spPr/>
    </dgm:pt>
    <dgm:pt modelId="{2AA97E2F-2899-45E3-AEA8-34383F24B78F}" type="pres">
      <dgm:prSet presAssocID="{3564865F-66E8-4951-BC2C-5E94970C01CD}" presName="image1" presStyleCnt="0"/>
      <dgm:spPr/>
    </dgm:pt>
    <dgm:pt modelId="{978CC5F7-F0F8-4B2D-8408-EE8862116535}" type="pres">
      <dgm:prSet presAssocID="{3564865F-66E8-4951-BC2C-5E94970C01CD}" presName="imageRepeatNode" presStyleLbl="alignAcc1" presStyleIdx="0" presStyleCnt="7"/>
      <dgm:spPr/>
      <dgm:t>
        <a:bodyPr/>
        <a:lstStyle/>
        <a:p>
          <a:endParaRPr lang="cs-CZ"/>
        </a:p>
      </dgm:t>
    </dgm:pt>
    <dgm:pt modelId="{3C91D234-C04F-4A38-B168-CA7E36B6347A}" type="pres">
      <dgm:prSet presAssocID="{3564865F-66E8-4951-BC2C-5E94970C01CD}" presName="imageaccent1" presStyleCnt="0"/>
      <dgm:spPr/>
    </dgm:pt>
    <dgm:pt modelId="{40802777-9778-4B4F-AB0F-EAFFDA469ACD}" type="pres">
      <dgm:prSet presAssocID="{3564865F-66E8-4951-BC2C-5E94970C01CD}" presName="accentRepeatNode" presStyleLbl="solidAlignAcc1" presStyleIdx="1" presStyleCnt="14" custLinFactX="1212085" custLinFactY="-153098" custLinFactNeighborX="1300000" custLinFactNeighborY="-200000"/>
      <dgm:spPr/>
    </dgm:pt>
    <dgm:pt modelId="{861DF0A5-7C4B-49FE-9321-7CE25B9387D3}" type="pres">
      <dgm:prSet presAssocID="{3D6E2B88-980C-4965-B162-988BAC3638F3}" presName="text2" presStyleCnt="0"/>
      <dgm:spPr/>
    </dgm:pt>
    <dgm:pt modelId="{D58D57BE-D4F3-42FB-8387-F341607D9A03}" type="pres">
      <dgm:prSet presAssocID="{3D6E2B88-980C-4965-B162-988BAC3638F3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B09F2E-B543-429F-80C2-03E077C22BE4}" type="pres">
      <dgm:prSet presAssocID="{3D6E2B88-980C-4965-B162-988BAC3638F3}" presName="textaccent2" presStyleCnt="0"/>
      <dgm:spPr/>
    </dgm:pt>
    <dgm:pt modelId="{25CD3154-EE6F-4EBD-81DB-28902472827A}" type="pres">
      <dgm:prSet presAssocID="{3D6E2B88-980C-4965-B162-988BAC3638F3}" presName="accentRepeatNode" presStyleLbl="solidAlignAcc1" presStyleIdx="2" presStyleCnt="14" custLinFactX="510070" custLinFactY="-300000" custLinFactNeighborX="600000" custLinFactNeighborY="-339885"/>
      <dgm:spPr/>
    </dgm:pt>
    <dgm:pt modelId="{3CB585E0-2379-46D1-A10D-5BD81A6EB3A4}" type="pres">
      <dgm:prSet presAssocID="{2E89A606-C36B-4F04-AA1A-7A2C4B9918DF}" presName="image2" presStyleCnt="0"/>
      <dgm:spPr/>
    </dgm:pt>
    <dgm:pt modelId="{C582787F-1E42-43A1-83A8-A3E7F9A7C9E0}" type="pres">
      <dgm:prSet presAssocID="{2E89A606-C36B-4F04-AA1A-7A2C4B9918DF}" presName="imageRepeatNode" presStyleLbl="alignAcc1" presStyleIdx="1" presStyleCnt="7"/>
      <dgm:spPr/>
      <dgm:t>
        <a:bodyPr/>
        <a:lstStyle/>
        <a:p>
          <a:endParaRPr lang="cs-CZ"/>
        </a:p>
      </dgm:t>
    </dgm:pt>
    <dgm:pt modelId="{32535D20-BD1E-4541-8DBF-1AB3C880122C}" type="pres">
      <dgm:prSet presAssocID="{2E89A606-C36B-4F04-AA1A-7A2C4B9918DF}" presName="imageaccent2" presStyleCnt="0"/>
      <dgm:spPr/>
    </dgm:pt>
    <dgm:pt modelId="{A3BE56FA-388B-46FC-9816-18928AFE28F6}" type="pres">
      <dgm:prSet presAssocID="{2E89A606-C36B-4F04-AA1A-7A2C4B9918DF}" presName="accentRepeatNode" presStyleLbl="solidAlignAcc1" presStyleIdx="3" presStyleCnt="14" custLinFactX="373239" custLinFactY="-200000" custLinFactNeighborX="400000" custLinFactNeighborY="-269368"/>
      <dgm:spPr/>
    </dgm:pt>
    <dgm:pt modelId="{4F7A52A1-22F8-43A2-AC48-2A9290E3FE68}" type="pres">
      <dgm:prSet presAssocID="{D04248F5-712A-4839-A5E4-E2993A375AEC}" presName="text3" presStyleCnt="0"/>
      <dgm:spPr/>
    </dgm:pt>
    <dgm:pt modelId="{E06C9778-37B4-48AE-BF01-3A3887420A51}" type="pres">
      <dgm:prSet presAssocID="{D04248F5-712A-4839-A5E4-E2993A375AEC}" presName="textRepeatNode" presStyleLbl="alignNode1" presStyleIdx="2" presStyleCnt="7" custLinFactY="65289" custLinFactNeighborX="-8579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4163CD-AF4A-436B-8F4F-15E94A174E60}" type="pres">
      <dgm:prSet presAssocID="{D04248F5-712A-4839-A5E4-E2993A375AEC}" presName="textaccent3" presStyleCnt="0"/>
      <dgm:spPr/>
    </dgm:pt>
    <dgm:pt modelId="{DC794BF8-EF1C-4742-91CA-8D918F01BBDA}" type="pres">
      <dgm:prSet presAssocID="{D04248F5-712A-4839-A5E4-E2993A375AEC}" presName="accentRepeatNode" presStyleLbl="solidAlignAcc1" presStyleIdx="4" presStyleCnt="14"/>
      <dgm:spPr/>
    </dgm:pt>
    <dgm:pt modelId="{7DC4F6B3-9A9D-4EB2-8A01-F8F105D6F4EB}" type="pres">
      <dgm:prSet presAssocID="{8CD4B600-2773-4631-9B6E-C4B9C8667759}" presName="image3" presStyleCnt="0"/>
      <dgm:spPr/>
    </dgm:pt>
    <dgm:pt modelId="{EBBA3E1E-DAD2-4485-9E56-D11C07BD9060}" type="pres">
      <dgm:prSet presAssocID="{8CD4B600-2773-4631-9B6E-C4B9C8667759}" presName="imageRepeatNode" presStyleLbl="alignAcc1" presStyleIdx="2" presStyleCnt="7" custLinFactNeighborX="-86678" custLinFactNeighborY="54116"/>
      <dgm:spPr/>
      <dgm:t>
        <a:bodyPr/>
        <a:lstStyle/>
        <a:p>
          <a:endParaRPr lang="cs-CZ"/>
        </a:p>
      </dgm:t>
    </dgm:pt>
    <dgm:pt modelId="{6F2E7F86-BFFD-4F8E-9F50-C091E215081D}" type="pres">
      <dgm:prSet presAssocID="{8CD4B600-2773-4631-9B6E-C4B9C8667759}" presName="imageaccent3" presStyleCnt="0"/>
      <dgm:spPr/>
    </dgm:pt>
    <dgm:pt modelId="{5D1C50EB-04A3-48B4-A66A-98FD456D43F1}" type="pres">
      <dgm:prSet presAssocID="{8CD4B600-2773-4631-9B6E-C4B9C8667759}" presName="accentRepeatNode" presStyleLbl="solidAlignAcc1" presStyleIdx="5" presStyleCnt="14" custLinFactX="800000" custLinFactY="300000" custLinFactNeighborX="875979" custLinFactNeighborY="353462"/>
      <dgm:spPr/>
    </dgm:pt>
    <dgm:pt modelId="{13035EB1-D32E-4A26-96BC-65C6E14C7F04}" type="pres">
      <dgm:prSet presAssocID="{2CDA85F5-4672-420A-A362-11AAE355544F}" presName="text4" presStyleCnt="0"/>
      <dgm:spPr/>
    </dgm:pt>
    <dgm:pt modelId="{8B0B5BA2-8D60-48A2-913E-37A4EE1D105B}" type="pres">
      <dgm:prSet presAssocID="{2CDA85F5-4672-420A-A362-11AAE355544F}" presName="textRepeatNode" presStyleLbl="alignNode1" presStyleIdx="3" presStyleCnt="7" custLinFactX="100000" custLinFactY="63446" custLinFactNeighborX="152217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DD72F6-6A0F-4203-9579-8031C5F560CA}" type="pres">
      <dgm:prSet presAssocID="{2CDA85F5-4672-420A-A362-11AAE355544F}" presName="textaccent4" presStyleCnt="0"/>
      <dgm:spPr/>
    </dgm:pt>
    <dgm:pt modelId="{A453E926-8DE9-4863-BE32-C8C8C784062E}" type="pres">
      <dgm:prSet presAssocID="{2CDA85F5-4672-420A-A362-11AAE355544F}" presName="accentRepeatNode" presStyleLbl="solidAlignAcc1" presStyleIdx="6" presStyleCnt="14"/>
      <dgm:spPr/>
    </dgm:pt>
    <dgm:pt modelId="{6BED27C6-E7AB-4FB8-86B9-73ABAAFC80EB}" type="pres">
      <dgm:prSet presAssocID="{81044D61-6A05-4AFC-92B1-A9B8E39A4CDB}" presName="image4" presStyleCnt="0"/>
      <dgm:spPr/>
    </dgm:pt>
    <dgm:pt modelId="{3955FF31-E220-4A27-AC06-2BEA7C78A8EF}" type="pres">
      <dgm:prSet presAssocID="{81044D61-6A05-4AFC-92B1-A9B8E39A4CDB}" presName="imageRepeatNode" presStyleLbl="alignAcc1" presStyleIdx="3" presStyleCnt="7" custLinFactY="7034" custLinFactNeighborX="-1241" custLinFactNeighborY="100000"/>
      <dgm:spPr/>
      <dgm:t>
        <a:bodyPr/>
        <a:lstStyle/>
        <a:p>
          <a:endParaRPr lang="cs-CZ"/>
        </a:p>
      </dgm:t>
    </dgm:pt>
    <dgm:pt modelId="{205187D2-3174-499F-8997-9970B2DB9AEE}" type="pres">
      <dgm:prSet presAssocID="{81044D61-6A05-4AFC-92B1-A9B8E39A4CDB}" presName="imageaccent4" presStyleCnt="0"/>
      <dgm:spPr/>
    </dgm:pt>
    <dgm:pt modelId="{0571D44C-647E-4382-869B-C80E9622A80E}" type="pres">
      <dgm:prSet presAssocID="{81044D61-6A05-4AFC-92B1-A9B8E39A4CDB}" presName="accentRepeatNode" presStyleLbl="solidAlignAcc1" presStyleIdx="7" presStyleCnt="14"/>
      <dgm:spPr/>
    </dgm:pt>
    <dgm:pt modelId="{592008A4-4EE4-4869-94FB-5948C09F9960}" type="pres">
      <dgm:prSet presAssocID="{A53B278A-0BF8-44C2-8D0B-DF0A8CDE610B}" presName="text5" presStyleCnt="0"/>
      <dgm:spPr/>
    </dgm:pt>
    <dgm:pt modelId="{9E22238D-A40A-418F-8D98-7DC90AD9AD74}" type="pres">
      <dgm:prSet presAssocID="{A53B278A-0BF8-44C2-8D0B-DF0A8CDE610B}" presName="textRepeatNode" presStyleLbl="alignNode1" presStyleIdx="4" presStyleCnt="7" custLinFactNeighborX="-86678" custLinFactNeighborY="551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930352-8C7A-4FD7-BC1E-44286964358C}" type="pres">
      <dgm:prSet presAssocID="{A53B278A-0BF8-44C2-8D0B-DF0A8CDE610B}" presName="textaccent5" presStyleCnt="0"/>
      <dgm:spPr/>
    </dgm:pt>
    <dgm:pt modelId="{30AD8533-D0CF-4AAE-988D-29B042D3FD0E}" type="pres">
      <dgm:prSet presAssocID="{A53B278A-0BF8-44C2-8D0B-DF0A8CDE610B}" presName="accentRepeatNode" presStyleLbl="solidAlignAcc1" presStyleIdx="8" presStyleCnt="14" custLinFactX="-100000" custLinFactY="300000" custLinFactNeighborX="-114998" custLinFactNeighborY="399826"/>
      <dgm:spPr/>
    </dgm:pt>
    <dgm:pt modelId="{8FB69487-FB0C-4CDA-B8F3-452EE998D1F4}" type="pres">
      <dgm:prSet presAssocID="{BC64C385-9D4F-477A-9CD9-8F12152E3071}" presName="image5" presStyleCnt="0"/>
      <dgm:spPr/>
    </dgm:pt>
    <dgm:pt modelId="{FE66F48E-5F0D-4951-B405-A364F43191F2}" type="pres">
      <dgm:prSet presAssocID="{BC64C385-9D4F-477A-9CD9-8F12152E3071}" presName="imageRepeatNode" presStyleLbl="alignAcc1" presStyleIdx="4" presStyleCnt="7" custLinFactNeighborX="-1657" custLinFactNeighborY="71"/>
      <dgm:spPr/>
      <dgm:t>
        <a:bodyPr/>
        <a:lstStyle/>
        <a:p>
          <a:endParaRPr lang="cs-CZ"/>
        </a:p>
      </dgm:t>
    </dgm:pt>
    <dgm:pt modelId="{3C05D699-019A-4721-8EFC-716AE3E028F8}" type="pres">
      <dgm:prSet presAssocID="{BC64C385-9D4F-477A-9CD9-8F12152E3071}" presName="imageaccent5" presStyleCnt="0"/>
      <dgm:spPr/>
    </dgm:pt>
    <dgm:pt modelId="{364309B4-9EF8-4434-8BE2-A0C00F21FE09}" type="pres">
      <dgm:prSet presAssocID="{BC64C385-9D4F-477A-9CD9-8F12152E3071}" presName="accentRepeatNode" presStyleLbl="solidAlignAcc1" presStyleIdx="9" presStyleCnt="14" custLinFactX="-169646" custLinFactY="200000" custLinFactNeighborX="-200000" custLinFactNeighborY="291251"/>
      <dgm:spPr/>
    </dgm:pt>
    <dgm:pt modelId="{83303697-EEEB-4B89-AA33-E6F1CC2C7EE7}" type="pres">
      <dgm:prSet presAssocID="{53C12A2B-32E5-4248-9D56-0EC985B0C7F5}" presName="text6" presStyleCnt="0"/>
      <dgm:spPr/>
    </dgm:pt>
    <dgm:pt modelId="{353D8169-22E0-448C-A894-B1C4394463AB}" type="pres">
      <dgm:prSet presAssocID="{53C12A2B-32E5-4248-9D56-0EC985B0C7F5}" presName="textRepeatNode" presStyleLbl="alignNode1" presStyleIdx="5" presStyleCnt="7" custLinFactNeighborX="-4808" custLinFactNeighborY="-1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45FAC9-89FF-404D-B1C2-A8F90B3DF1D1}" type="pres">
      <dgm:prSet presAssocID="{53C12A2B-32E5-4248-9D56-0EC985B0C7F5}" presName="textaccent6" presStyleCnt="0"/>
      <dgm:spPr/>
    </dgm:pt>
    <dgm:pt modelId="{3885829F-699C-4B84-B7B4-6E5D164DE693}" type="pres">
      <dgm:prSet presAssocID="{53C12A2B-32E5-4248-9D56-0EC985B0C7F5}" presName="accentRepeatNode" presStyleLbl="solidAlignAcc1" presStyleIdx="10" presStyleCnt="14" custLinFactX="-216751" custLinFactY="-264565" custLinFactNeighborX="-300000" custLinFactNeighborY="-300000"/>
      <dgm:spPr/>
    </dgm:pt>
    <dgm:pt modelId="{E0A7A6E4-2664-4D87-A161-A633240E0730}" type="pres">
      <dgm:prSet presAssocID="{85434BDB-1E11-4F98-9FD3-E20216876943}" presName="image6" presStyleCnt="0"/>
      <dgm:spPr/>
    </dgm:pt>
    <dgm:pt modelId="{02E304EF-938B-410A-B954-9EF6139F664A}" type="pres">
      <dgm:prSet presAssocID="{85434BDB-1E11-4F98-9FD3-E20216876943}" presName="imageRepeatNode" presStyleLbl="alignAcc1" presStyleIdx="5" presStyleCnt="7" custLinFactX="68845" custLinFactY="-8965" custLinFactNeighborX="100000" custLinFactNeighborY="-100000"/>
      <dgm:spPr/>
      <dgm:t>
        <a:bodyPr/>
        <a:lstStyle/>
        <a:p>
          <a:endParaRPr lang="cs-CZ"/>
        </a:p>
      </dgm:t>
    </dgm:pt>
    <dgm:pt modelId="{A598E631-0DEE-4B67-8E10-74602D16450C}" type="pres">
      <dgm:prSet presAssocID="{85434BDB-1E11-4F98-9FD3-E20216876943}" presName="imageaccent6" presStyleCnt="0"/>
      <dgm:spPr/>
    </dgm:pt>
    <dgm:pt modelId="{46363D32-D885-4C83-8005-3CD4B7A9399F}" type="pres">
      <dgm:prSet presAssocID="{85434BDB-1E11-4F98-9FD3-E20216876943}" presName="accentRepeatNode" presStyleLbl="solidAlignAcc1" presStyleIdx="11" presStyleCnt="14" custLinFactX="-200000" custLinFactY="-369311" custLinFactNeighborX="-223566" custLinFactNeighborY="-400000"/>
      <dgm:spPr/>
    </dgm:pt>
    <dgm:pt modelId="{34850375-EE04-4CFF-B7ED-062D97A3850A}" type="pres">
      <dgm:prSet presAssocID="{A2D71D5B-5F52-4912-8E57-92212AA99606}" presName="text7" presStyleCnt="0"/>
      <dgm:spPr/>
    </dgm:pt>
    <dgm:pt modelId="{6AD4BC70-2124-43D1-9C37-3AB18400B248}" type="pres">
      <dgm:prSet presAssocID="{A2D71D5B-5F52-4912-8E57-92212AA99606}" presName="textRepeatNode" presStyleLbl="alignNode1" presStyleIdx="6" presStyleCnt="7" custLinFactX="69542" custLinFactY="-10767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302B1C-BB8A-46AA-90E5-AFC9D5150F2C}" type="pres">
      <dgm:prSet presAssocID="{A2D71D5B-5F52-4912-8E57-92212AA99606}" presName="textaccent7" presStyleCnt="0"/>
      <dgm:spPr/>
    </dgm:pt>
    <dgm:pt modelId="{5D614206-BA29-4F19-953D-2E1993B6FAC8}" type="pres">
      <dgm:prSet presAssocID="{A2D71D5B-5F52-4912-8E57-92212AA99606}" presName="accentRepeatNode" presStyleLbl="solidAlignAcc1" presStyleIdx="12" presStyleCnt="14" custFlipHor="1" custScaleX="106524" custScaleY="431019" custLinFactX="500000" custLinFactY="100000" custLinFactNeighborX="549521" custLinFactNeighborY="151621"/>
      <dgm:spPr>
        <a:ln>
          <a:noFill/>
        </a:ln>
      </dgm:spPr>
    </dgm:pt>
    <dgm:pt modelId="{CD55CFC8-E216-4CB9-BBE6-C2ADD5C74D66}" type="pres">
      <dgm:prSet presAssocID="{0973517A-5919-4519-A0EC-9678C52EEF48}" presName="image7" presStyleCnt="0"/>
      <dgm:spPr/>
    </dgm:pt>
    <dgm:pt modelId="{A906CAC0-E6AF-4716-8E23-4BB424C72F14}" type="pres">
      <dgm:prSet presAssocID="{0973517A-5919-4519-A0EC-9678C52EEF48}" presName="imageRepeatNode" presStyleLbl="alignAcc1" presStyleIdx="6" presStyleCnt="7" custLinFactNeighborX="86616" custLinFactNeighborY="-56007"/>
      <dgm:spPr/>
      <dgm:t>
        <a:bodyPr/>
        <a:lstStyle/>
        <a:p>
          <a:endParaRPr lang="cs-CZ"/>
        </a:p>
      </dgm:t>
    </dgm:pt>
    <dgm:pt modelId="{B9B8443F-3E22-42C1-8016-2DEEF365D2D7}" type="pres">
      <dgm:prSet presAssocID="{0973517A-5919-4519-A0EC-9678C52EEF48}" presName="imageaccent7" presStyleCnt="0"/>
      <dgm:spPr/>
    </dgm:pt>
    <dgm:pt modelId="{6D0D9EF6-E40B-4C97-9DBE-DBE70400D7DA}" type="pres">
      <dgm:prSet presAssocID="{0973517A-5919-4519-A0EC-9678C52EEF48}" presName="accentRepeatNode" presStyleLbl="solidAlignAcc1" presStyleIdx="13" presStyleCnt="14" custLinFactX="600000" custLinFactNeighborX="681741" custLinFactNeighborY="77783"/>
      <dgm:spPr>
        <a:ln>
          <a:noFill/>
        </a:ln>
      </dgm:spPr>
    </dgm:pt>
  </dgm:ptLst>
  <dgm:cxnLst>
    <dgm:cxn modelId="{F58C904A-39FA-4361-9E4F-EC9B415B3CDC}" type="presOf" srcId="{0973517A-5919-4519-A0EC-9678C52EEF48}" destId="{A906CAC0-E6AF-4716-8E23-4BB424C72F14}" srcOrd="0" destOrd="0" presId="urn:microsoft.com/office/officeart/2008/layout/HexagonCluster"/>
    <dgm:cxn modelId="{99D56564-DB8F-4914-A929-1BB3ADB73E01}" srcId="{16210246-296D-4AAF-998E-F0FF6C6DFEE6}" destId="{31EEA95E-7AF9-4A15-AEDF-EC5AF9AA8ACC}" srcOrd="0" destOrd="0" parTransId="{7DA86806-D26B-41F3-AE37-F4C86BBA46B8}" sibTransId="{3564865F-66E8-4951-BC2C-5E94970C01CD}"/>
    <dgm:cxn modelId="{45D2852A-0132-45FD-926E-573C5D80CC26}" type="presOf" srcId="{A53B278A-0BF8-44C2-8D0B-DF0A8CDE610B}" destId="{9E22238D-A40A-418F-8D98-7DC90AD9AD74}" srcOrd="0" destOrd="0" presId="urn:microsoft.com/office/officeart/2008/layout/HexagonCluster"/>
    <dgm:cxn modelId="{6A0F8B49-A870-4627-8D35-FE22FCEA1CEE}" srcId="{16210246-296D-4AAF-998E-F0FF6C6DFEE6}" destId="{A53B278A-0BF8-44C2-8D0B-DF0A8CDE610B}" srcOrd="4" destOrd="0" parTransId="{B98F796F-112D-446A-AF0F-FE536134C24C}" sibTransId="{BC64C385-9D4F-477A-9CD9-8F12152E3071}"/>
    <dgm:cxn modelId="{54BA813D-5B1A-4AC4-8744-4C36C963BBAF}" srcId="{16210246-296D-4AAF-998E-F0FF6C6DFEE6}" destId="{D04248F5-712A-4839-A5E4-E2993A375AEC}" srcOrd="2" destOrd="0" parTransId="{8EFC381F-FE31-4E3F-BC2B-F7FFA0F59AA0}" sibTransId="{8CD4B600-2773-4631-9B6E-C4B9C8667759}"/>
    <dgm:cxn modelId="{06A401AA-D626-43AD-83BF-36318D0BB51B}" srcId="{16210246-296D-4AAF-998E-F0FF6C6DFEE6}" destId="{A2D71D5B-5F52-4912-8E57-92212AA99606}" srcOrd="6" destOrd="0" parTransId="{1685A525-55F3-45E3-ACAF-C5B7C6D14003}" sibTransId="{0973517A-5919-4519-A0EC-9678C52EEF48}"/>
    <dgm:cxn modelId="{774B8D9C-124A-416C-8CA1-5ED9F617C65A}" srcId="{16210246-296D-4AAF-998E-F0FF6C6DFEE6}" destId="{53C12A2B-32E5-4248-9D56-0EC985B0C7F5}" srcOrd="5" destOrd="0" parTransId="{0DE6FBEF-F582-4EA9-844E-39A5FE0117CB}" sibTransId="{85434BDB-1E11-4F98-9FD3-E20216876943}"/>
    <dgm:cxn modelId="{722CC402-41EC-4E5B-B67F-3CD5623D0403}" type="presOf" srcId="{85434BDB-1E11-4F98-9FD3-E20216876943}" destId="{02E304EF-938B-410A-B954-9EF6139F664A}" srcOrd="0" destOrd="0" presId="urn:microsoft.com/office/officeart/2008/layout/HexagonCluster"/>
    <dgm:cxn modelId="{8170B68F-F47D-409A-ACC6-5BB543855BC1}" type="presOf" srcId="{BC64C385-9D4F-477A-9CD9-8F12152E3071}" destId="{FE66F48E-5F0D-4951-B405-A364F43191F2}" srcOrd="0" destOrd="0" presId="urn:microsoft.com/office/officeart/2008/layout/HexagonCluster"/>
    <dgm:cxn modelId="{7F7ABB25-E56A-49B7-88B9-8F55BB935854}" type="presOf" srcId="{8CD4B600-2773-4631-9B6E-C4B9C8667759}" destId="{EBBA3E1E-DAD2-4485-9E56-D11C07BD9060}" srcOrd="0" destOrd="0" presId="urn:microsoft.com/office/officeart/2008/layout/HexagonCluster"/>
    <dgm:cxn modelId="{9F057390-9CDD-405B-B271-1C76D7D4B264}" type="presOf" srcId="{2CDA85F5-4672-420A-A362-11AAE355544F}" destId="{8B0B5BA2-8D60-48A2-913E-37A4EE1D105B}" srcOrd="0" destOrd="0" presId="urn:microsoft.com/office/officeart/2008/layout/HexagonCluster"/>
    <dgm:cxn modelId="{13FD4D23-E11B-41E0-8881-E5EEBE65E863}" srcId="{16210246-296D-4AAF-998E-F0FF6C6DFEE6}" destId="{2CDA85F5-4672-420A-A362-11AAE355544F}" srcOrd="3" destOrd="0" parTransId="{328B74C5-C72D-4CCF-A150-E1DB978C9599}" sibTransId="{81044D61-6A05-4AFC-92B1-A9B8E39A4CDB}"/>
    <dgm:cxn modelId="{0EF0A446-99C4-47FD-9BB8-0EE46126169E}" type="presOf" srcId="{2E89A606-C36B-4F04-AA1A-7A2C4B9918DF}" destId="{C582787F-1E42-43A1-83A8-A3E7F9A7C9E0}" srcOrd="0" destOrd="0" presId="urn:microsoft.com/office/officeart/2008/layout/HexagonCluster"/>
    <dgm:cxn modelId="{9ABCC52C-7EF9-442C-93E5-088CBD3708D5}" type="presOf" srcId="{D04248F5-712A-4839-A5E4-E2993A375AEC}" destId="{E06C9778-37B4-48AE-BF01-3A3887420A51}" srcOrd="0" destOrd="0" presId="urn:microsoft.com/office/officeart/2008/layout/HexagonCluster"/>
    <dgm:cxn modelId="{429A08F9-5655-4A21-B0B5-4AB32A240445}" type="presOf" srcId="{53C12A2B-32E5-4248-9D56-0EC985B0C7F5}" destId="{353D8169-22E0-448C-A894-B1C4394463AB}" srcOrd="0" destOrd="0" presId="urn:microsoft.com/office/officeart/2008/layout/HexagonCluster"/>
    <dgm:cxn modelId="{36B3C35C-4882-48F1-A28A-0CAFEB92D303}" type="presOf" srcId="{A2D71D5B-5F52-4912-8E57-92212AA99606}" destId="{6AD4BC70-2124-43D1-9C37-3AB18400B248}" srcOrd="0" destOrd="0" presId="urn:microsoft.com/office/officeart/2008/layout/HexagonCluster"/>
    <dgm:cxn modelId="{BB213BB5-56A0-4653-BCD0-11EC2EDE973E}" type="presOf" srcId="{31EEA95E-7AF9-4A15-AEDF-EC5AF9AA8ACC}" destId="{ECEE78B2-98EF-4BC8-AF7D-F8E63BBB371F}" srcOrd="0" destOrd="0" presId="urn:microsoft.com/office/officeart/2008/layout/HexagonCluster"/>
    <dgm:cxn modelId="{6F074045-97AF-405F-B794-7395777C1CF9}" type="presOf" srcId="{16210246-296D-4AAF-998E-F0FF6C6DFEE6}" destId="{A9954750-D7C6-4B59-AA07-537503DBE7C2}" srcOrd="0" destOrd="0" presId="urn:microsoft.com/office/officeart/2008/layout/HexagonCluster"/>
    <dgm:cxn modelId="{B62E53EA-50A0-44BE-8E94-40160BE3F7EA}" srcId="{16210246-296D-4AAF-998E-F0FF6C6DFEE6}" destId="{3D6E2B88-980C-4965-B162-988BAC3638F3}" srcOrd="1" destOrd="0" parTransId="{B7565C5E-8F7B-4AA0-8E1A-F67B2E0B0837}" sibTransId="{2E89A606-C36B-4F04-AA1A-7A2C4B9918DF}"/>
    <dgm:cxn modelId="{31EC8422-E14A-4E92-91EC-D96506DFF87A}" type="presOf" srcId="{81044D61-6A05-4AFC-92B1-A9B8E39A4CDB}" destId="{3955FF31-E220-4A27-AC06-2BEA7C78A8EF}" srcOrd="0" destOrd="0" presId="urn:microsoft.com/office/officeart/2008/layout/HexagonCluster"/>
    <dgm:cxn modelId="{1F46701B-D0ED-42E2-997A-01AAC323C6A1}" type="presOf" srcId="{3D6E2B88-980C-4965-B162-988BAC3638F3}" destId="{D58D57BE-D4F3-42FB-8387-F341607D9A03}" srcOrd="0" destOrd="0" presId="urn:microsoft.com/office/officeart/2008/layout/HexagonCluster"/>
    <dgm:cxn modelId="{8FCE0D68-F75A-4805-8058-D83A0F6D7D17}" type="presOf" srcId="{3564865F-66E8-4951-BC2C-5E94970C01CD}" destId="{978CC5F7-F0F8-4B2D-8408-EE8862116535}" srcOrd="0" destOrd="0" presId="urn:microsoft.com/office/officeart/2008/layout/HexagonCluster"/>
    <dgm:cxn modelId="{A6B7FD5A-785F-4AD5-AFF4-06014B529354}" type="presParOf" srcId="{A9954750-D7C6-4B59-AA07-537503DBE7C2}" destId="{551E96BA-AFD1-4F3C-81E1-112BD51A5840}" srcOrd="0" destOrd="0" presId="urn:microsoft.com/office/officeart/2008/layout/HexagonCluster"/>
    <dgm:cxn modelId="{56F4AD74-50F1-41CC-9413-2FC37F9C0C0E}" type="presParOf" srcId="{551E96BA-AFD1-4F3C-81E1-112BD51A5840}" destId="{ECEE78B2-98EF-4BC8-AF7D-F8E63BBB371F}" srcOrd="0" destOrd="0" presId="urn:microsoft.com/office/officeart/2008/layout/HexagonCluster"/>
    <dgm:cxn modelId="{13A349CC-8E7E-4DAB-84F6-AFE0E2261885}" type="presParOf" srcId="{A9954750-D7C6-4B59-AA07-537503DBE7C2}" destId="{400C10C9-9EAB-45A9-B028-0D59B93E14BF}" srcOrd="1" destOrd="0" presId="urn:microsoft.com/office/officeart/2008/layout/HexagonCluster"/>
    <dgm:cxn modelId="{04B1AE59-3C18-4DAD-A29E-AE6853522A67}" type="presParOf" srcId="{400C10C9-9EAB-45A9-B028-0D59B93E14BF}" destId="{2CA940ED-AA23-4119-A7B7-CF746EB01E52}" srcOrd="0" destOrd="0" presId="urn:microsoft.com/office/officeart/2008/layout/HexagonCluster"/>
    <dgm:cxn modelId="{0F008BAB-993F-49EF-BBFC-70DDC991FC9B}" type="presParOf" srcId="{A9954750-D7C6-4B59-AA07-537503DBE7C2}" destId="{2AA97E2F-2899-45E3-AEA8-34383F24B78F}" srcOrd="2" destOrd="0" presId="urn:microsoft.com/office/officeart/2008/layout/HexagonCluster"/>
    <dgm:cxn modelId="{294C3A9E-F99A-418A-BD4E-682D1C4A3FF9}" type="presParOf" srcId="{2AA97E2F-2899-45E3-AEA8-34383F24B78F}" destId="{978CC5F7-F0F8-4B2D-8408-EE8862116535}" srcOrd="0" destOrd="0" presId="urn:microsoft.com/office/officeart/2008/layout/HexagonCluster"/>
    <dgm:cxn modelId="{0E382138-6D1E-439D-9E88-9E57FA648352}" type="presParOf" srcId="{A9954750-D7C6-4B59-AA07-537503DBE7C2}" destId="{3C91D234-C04F-4A38-B168-CA7E36B6347A}" srcOrd="3" destOrd="0" presId="urn:microsoft.com/office/officeart/2008/layout/HexagonCluster"/>
    <dgm:cxn modelId="{FC229A54-A790-47BE-A8F0-21ACD0B16AE0}" type="presParOf" srcId="{3C91D234-C04F-4A38-B168-CA7E36B6347A}" destId="{40802777-9778-4B4F-AB0F-EAFFDA469ACD}" srcOrd="0" destOrd="0" presId="urn:microsoft.com/office/officeart/2008/layout/HexagonCluster"/>
    <dgm:cxn modelId="{C3F987DC-2011-42A8-8906-1EF9A2C9F50E}" type="presParOf" srcId="{A9954750-D7C6-4B59-AA07-537503DBE7C2}" destId="{861DF0A5-7C4B-49FE-9321-7CE25B9387D3}" srcOrd="4" destOrd="0" presId="urn:microsoft.com/office/officeart/2008/layout/HexagonCluster"/>
    <dgm:cxn modelId="{D5E742F8-A5CE-4B0E-9556-850E59131635}" type="presParOf" srcId="{861DF0A5-7C4B-49FE-9321-7CE25B9387D3}" destId="{D58D57BE-D4F3-42FB-8387-F341607D9A03}" srcOrd="0" destOrd="0" presId="urn:microsoft.com/office/officeart/2008/layout/HexagonCluster"/>
    <dgm:cxn modelId="{AFB9DEC4-65EB-4DDA-8F89-AA1B1E5739A5}" type="presParOf" srcId="{A9954750-D7C6-4B59-AA07-537503DBE7C2}" destId="{82B09F2E-B543-429F-80C2-03E077C22BE4}" srcOrd="5" destOrd="0" presId="urn:microsoft.com/office/officeart/2008/layout/HexagonCluster"/>
    <dgm:cxn modelId="{F81A19C9-BC14-43BA-8EF7-A13F9BFDF2C6}" type="presParOf" srcId="{82B09F2E-B543-429F-80C2-03E077C22BE4}" destId="{25CD3154-EE6F-4EBD-81DB-28902472827A}" srcOrd="0" destOrd="0" presId="urn:microsoft.com/office/officeart/2008/layout/HexagonCluster"/>
    <dgm:cxn modelId="{341054FD-3ED7-4579-AABE-4CEA26077EE1}" type="presParOf" srcId="{A9954750-D7C6-4B59-AA07-537503DBE7C2}" destId="{3CB585E0-2379-46D1-A10D-5BD81A6EB3A4}" srcOrd="6" destOrd="0" presId="urn:microsoft.com/office/officeart/2008/layout/HexagonCluster"/>
    <dgm:cxn modelId="{46944069-9658-4385-B307-0FD6AF514690}" type="presParOf" srcId="{3CB585E0-2379-46D1-A10D-5BD81A6EB3A4}" destId="{C582787F-1E42-43A1-83A8-A3E7F9A7C9E0}" srcOrd="0" destOrd="0" presId="urn:microsoft.com/office/officeart/2008/layout/HexagonCluster"/>
    <dgm:cxn modelId="{0D114932-6A12-447D-B1BB-29BAD00F629F}" type="presParOf" srcId="{A9954750-D7C6-4B59-AA07-537503DBE7C2}" destId="{32535D20-BD1E-4541-8DBF-1AB3C880122C}" srcOrd="7" destOrd="0" presId="urn:microsoft.com/office/officeart/2008/layout/HexagonCluster"/>
    <dgm:cxn modelId="{CD0D5313-285D-40F1-A3D4-B1E870320053}" type="presParOf" srcId="{32535D20-BD1E-4541-8DBF-1AB3C880122C}" destId="{A3BE56FA-388B-46FC-9816-18928AFE28F6}" srcOrd="0" destOrd="0" presId="urn:microsoft.com/office/officeart/2008/layout/HexagonCluster"/>
    <dgm:cxn modelId="{091A6171-9402-4B0A-81F7-D9294EA1486F}" type="presParOf" srcId="{A9954750-D7C6-4B59-AA07-537503DBE7C2}" destId="{4F7A52A1-22F8-43A2-AC48-2A9290E3FE68}" srcOrd="8" destOrd="0" presId="urn:microsoft.com/office/officeart/2008/layout/HexagonCluster"/>
    <dgm:cxn modelId="{AED63F51-43EC-4067-B4D7-0C2DCA7ACF15}" type="presParOf" srcId="{4F7A52A1-22F8-43A2-AC48-2A9290E3FE68}" destId="{E06C9778-37B4-48AE-BF01-3A3887420A51}" srcOrd="0" destOrd="0" presId="urn:microsoft.com/office/officeart/2008/layout/HexagonCluster"/>
    <dgm:cxn modelId="{10BAB750-96E3-4048-A512-A244F3643FEC}" type="presParOf" srcId="{A9954750-D7C6-4B59-AA07-537503DBE7C2}" destId="{364163CD-AF4A-436B-8F4F-15E94A174E60}" srcOrd="9" destOrd="0" presId="urn:microsoft.com/office/officeart/2008/layout/HexagonCluster"/>
    <dgm:cxn modelId="{BCCC255D-4FF3-4C84-AF56-16539D9243AC}" type="presParOf" srcId="{364163CD-AF4A-436B-8F4F-15E94A174E60}" destId="{DC794BF8-EF1C-4742-91CA-8D918F01BBDA}" srcOrd="0" destOrd="0" presId="urn:microsoft.com/office/officeart/2008/layout/HexagonCluster"/>
    <dgm:cxn modelId="{67AC157E-76A7-47F9-A9AC-DA55576206DF}" type="presParOf" srcId="{A9954750-D7C6-4B59-AA07-537503DBE7C2}" destId="{7DC4F6B3-9A9D-4EB2-8A01-F8F105D6F4EB}" srcOrd="10" destOrd="0" presId="urn:microsoft.com/office/officeart/2008/layout/HexagonCluster"/>
    <dgm:cxn modelId="{ACA05ECC-4167-4519-810F-7451C57BB774}" type="presParOf" srcId="{7DC4F6B3-9A9D-4EB2-8A01-F8F105D6F4EB}" destId="{EBBA3E1E-DAD2-4485-9E56-D11C07BD9060}" srcOrd="0" destOrd="0" presId="urn:microsoft.com/office/officeart/2008/layout/HexagonCluster"/>
    <dgm:cxn modelId="{F58B6920-B779-41B0-A316-2D1B45843B7F}" type="presParOf" srcId="{A9954750-D7C6-4B59-AA07-537503DBE7C2}" destId="{6F2E7F86-BFFD-4F8E-9F50-C091E215081D}" srcOrd="11" destOrd="0" presId="urn:microsoft.com/office/officeart/2008/layout/HexagonCluster"/>
    <dgm:cxn modelId="{4605A646-13CF-4637-8D64-A9867A7412E7}" type="presParOf" srcId="{6F2E7F86-BFFD-4F8E-9F50-C091E215081D}" destId="{5D1C50EB-04A3-48B4-A66A-98FD456D43F1}" srcOrd="0" destOrd="0" presId="urn:microsoft.com/office/officeart/2008/layout/HexagonCluster"/>
    <dgm:cxn modelId="{28BD10FC-4ABF-4082-925E-671110401B3C}" type="presParOf" srcId="{A9954750-D7C6-4B59-AA07-537503DBE7C2}" destId="{13035EB1-D32E-4A26-96BC-65C6E14C7F04}" srcOrd="12" destOrd="0" presId="urn:microsoft.com/office/officeart/2008/layout/HexagonCluster"/>
    <dgm:cxn modelId="{E456D4F0-0B9E-4A1B-A237-988612C2FC0A}" type="presParOf" srcId="{13035EB1-D32E-4A26-96BC-65C6E14C7F04}" destId="{8B0B5BA2-8D60-48A2-913E-37A4EE1D105B}" srcOrd="0" destOrd="0" presId="urn:microsoft.com/office/officeart/2008/layout/HexagonCluster"/>
    <dgm:cxn modelId="{BE80C8E9-812B-4EAA-85A0-DE1478CBDDE9}" type="presParOf" srcId="{A9954750-D7C6-4B59-AA07-537503DBE7C2}" destId="{8FDD72F6-6A0F-4203-9579-8031C5F560CA}" srcOrd="13" destOrd="0" presId="urn:microsoft.com/office/officeart/2008/layout/HexagonCluster"/>
    <dgm:cxn modelId="{940F13D1-4C9A-4251-8E1F-C56D54716999}" type="presParOf" srcId="{8FDD72F6-6A0F-4203-9579-8031C5F560CA}" destId="{A453E926-8DE9-4863-BE32-C8C8C784062E}" srcOrd="0" destOrd="0" presId="urn:microsoft.com/office/officeart/2008/layout/HexagonCluster"/>
    <dgm:cxn modelId="{81EF1B30-A157-49B4-AD58-6CB0DE173026}" type="presParOf" srcId="{A9954750-D7C6-4B59-AA07-537503DBE7C2}" destId="{6BED27C6-E7AB-4FB8-86B9-73ABAAFC80EB}" srcOrd="14" destOrd="0" presId="urn:microsoft.com/office/officeart/2008/layout/HexagonCluster"/>
    <dgm:cxn modelId="{CF492DCC-75B1-4919-B448-A02A9E9A8CEA}" type="presParOf" srcId="{6BED27C6-E7AB-4FB8-86B9-73ABAAFC80EB}" destId="{3955FF31-E220-4A27-AC06-2BEA7C78A8EF}" srcOrd="0" destOrd="0" presId="urn:microsoft.com/office/officeart/2008/layout/HexagonCluster"/>
    <dgm:cxn modelId="{219F28F1-8AAD-4C8D-85C4-846AA4D4BBB6}" type="presParOf" srcId="{A9954750-D7C6-4B59-AA07-537503DBE7C2}" destId="{205187D2-3174-499F-8997-9970B2DB9AEE}" srcOrd="15" destOrd="0" presId="urn:microsoft.com/office/officeart/2008/layout/HexagonCluster"/>
    <dgm:cxn modelId="{F445B95B-E775-4AB4-9206-633A696E0A67}" type="presParOf" srcId="{205187D2-3174-499F-8997-9970B2DB9AEE}" destId="{0571D44C-647E-4382-869B-C80E9622A80E}" srcOrd="0" destOrd="0" presId="urn:microsoft.com/office/officeart/2008/layout/HexagonCluster"/>
    <dgm:cxn modelId="{63D0E373-FC6B-49E3-8C9F-5CC428A02176}" type="presParOf" srcId="{A9954750-D7C6-4B59-AA07-537503DBE7C2}" destId="{592008A4-4EE4-4869-94FB-5948C09F9960}" srcOrd="16" destOrd="0" presId="urn:microsoft.com/office/officeart/2008/layout/HexagonCluster"/>
    <dgm:cxn modelId="{238BF9E5-B994-4AE4-AD4F-491D7BCAED66}" type="presParOf" srcId="{592008A4-4EE4-4869-94FB-5948C09F9960}" destId="{9E22238D-A40A-418F-8D98-7DC90AD9AD74}" srcOrd="0" destOrd="0" presId="urn:microsoft.com/office/officeart/2008/layout/HexagonCluster"/>
    <dgm:cxn modelId="{A6D79613-9E76-4DC7-8CE1-7CD09425E24F}" type="presParOf" srcId="{A9954750-D7C6-4B59-AA07-537503DBE7C2}" destId="{A1930352-8C7A-4FD7-BC1E-44286964358C}" srcOrd="17" destOrd="0" presId="urn:microsoft.com/office/officeart/2008/layout/HexagonCluster"/>
    <dgm:cxn modelId="{D49CD2EF-57E3-4033-B4C9-05E3D96D681A}" type="presParOf" srcId="{A1930352-8C7A-4FD7-BC1E-44286964358C}" destId="{30AD8533-D0CF-4AAE-988D-29B042D3FD0E}" srcOrd="0" destOrd="0" presId="urn:microsoft.com/office/officeart/2008/layout/HexagonCluster"/>
    <dgm:cxn modelId="{223EDEA7-29EC-4C4B-A7AC-E17736D82473}" type="presParOf" srcId="{A9954750-D7C6-4B59-AA07-537503DBE7C2}" destId="{8FB69487-FB0C-4CDA-B8F3-452EE998D1F4}" srcOrd="18" destOrd="0" presId="urn:microsoft.com/office/officeart/2008/layout/HexagonCluster"/>
    <dgm:cxn modelId="{818BB3A7-52BB-408F-9F19-5204E92CA615}" type="presParOf" srcId="{8FB69487-FB0C-4CDA-B8F3-452EE998D1F4}" destId="{FE66F48E-5F0D-4951-B405-A364F43191F2}" srcOrd="0" destOrd="0" presId="urn:microsoft.com/office/officeart/2008/layout/HexagonCluster"/>
    <dgm:cxn modelId="{860B7B89-CA0A-49A5-B03E-0AF35CF37C77}" type="presParOf" srcId="{A9954750-D7C6-4B59-AA07-537503DBE7C2}" destId="{3C05D699-019A-4721-8EFC-716AE3E028F8}" srcOrd="19" destOrd="0" presId="urn:microsoft.com/office/officeart/2008/layout/HexagonCluster"/>
    <dgm:cxn modelId="{1FF91A81-B90D-4116-B5BB-F18A67326097}" type="presParOf" srcId="{3C05D699-019A-4721-8EFC-716AE3E028F8}" destId="{364309B4-9EF8-4434-8BE2-A0C00F21FE09}" srcOrd="0" destOrd="0" presId="urn:microsoft.com/office/officeart/2008/layout/HexagonCluster"/>
    <dgm:cxn modelId="{AC90EE92-13DB-43BA-9517-E42FEB88D629}" type="presParOf" srcId="{A9954750-D7C6-4B59-AA07-537503DBE7C2}" destId="{83303697-EEEB-4B89-AA33-E6F1CC2C7EE7}" srcOrd="20" destOrd="0" presId="urn:microsoft.com/office/officeart/2008/layout/HexagonCluster"/>
    <dgm:cxn modelId="{543A3776-CB4E-461C-BD04-512CB004DE77}" type="presParOf" srcId="{83303697-EEEB-4B89-AA33-E6F1CC2C7EE7}" destId="{353D8169-22E0-448C-A894-B1C4394463AB}" srcOrd="0" destOrd="0" presId="urn:microsoft.com/office/officeart/2008/layout/HexagonCluster"/>
    <dgm:cxn modelId="{302513DF-CB94-4954-9D8C-73CB614358B0}" type="presParOf" srcId="{A9954750-D7C6-4B59-AA07-537503DBE7C2}" destId="{C945FAC9-89FF-404D-B1C2-A8F90B3DF1D1}" srcOrd="21" destOrd="0" presId="urn:microsoft.com/office/officeart/2008/layout/HexagonCluster"/>
    <dgm:cxn modelId="{54077033-2D14-46E2-A709-BF260A7E7766}" type="presParOf" srcId="{C945FAC9-89FF-404D-B1C2-A8F90B3DF1D1}" destId="{3885829F-699C-4B84-B7B4-6E5D164DE693}" srcOrd="0" destOrd="0" presId="urn:microsoft.com/office/officeart/2008/layout/HexagonCluster"/>
    <dgm:cxn modelId="{2FC39D53-22FD-4539-8765-982D52D74C24}" type="presParOf" srcId="{A9954750-D7C6-4B59-AA07-537503DBE7C2}" destId="{E0A7A6E4-2664-4D87-A161-A633240E0730}" srcOrd="22" destOrd="0" presId="urn:microsoft.com/office/officeart/2008/layout/HexagonCluster"/>
    <dgm:cxn modelId="{1B8DC7FC-1EE6-416A-9EDC-028373AA783E}" type="presParOf" srcId="{E0A7A6E4-2664-4D87-A161-A633240E0730}" destId="{02E304EF-938B-410A-B954-9EF6139F664A}" srcOrd="0" destOrd="0" presId="urn:microsoft.com/office/officeart/2008/layout/HexagonCluster"/>
    <dgm:cxn modelId="{1C362F7C-0140-4724-B681-DE8C10DD240B}" type="presParOf" srcId="{A9954750-D7C6-4B59-AA07-537503DBE7C2}" destId="{A598E631-0DEE-4B67-8E10-74602D16450C}" srcOrd="23" destOrd="0" presId="urn:microsoft.com/office/officeart/2008/layout/HexagonCluster"/>
    <dgm:cxn modelId="{00111265-6B7E-4C12-9FAE-7870582201A5}" type="presParOf" srcId="{A598E631-0DEE-4B67-8E10-74602D16450C}" destId="{46363D32-D885-4C83-8005-3CD4B7A9399F}" srcOrd="0" destOrd="0" presId="urn:microsoft.com/office/officeart/2008/layout/HexagonCluster"/>
    <dgm:cxn modelId="{CF048323-4346-43A3-BA7E-F8B50463EB52}" type="presParOf" srcId="{A9954750-D7C6-4B59-AA07-537503DBE7C2}" destId="{34850375-EE04-4CFF-B7ED-062D97A3850A}" srcOrd="24" destOrd="0" presId="urn:microsoft.com/office/officeart/2008/layout/HexagonCluster"/>
    <dgm:cxn modelId="{95B396F3-6AF9-409E-8F7B-CAE511593565}" type="presParOf" srcId="{34850375-EE04-4CFF-B7ED-062D97A3850A}" destId="{6AD4BC70-2124-43D1-9C37-3AB18400B248}" srcOrd="0" destOrd="0" presId="urn:microsoft.com/office/officeart/2008/layout/HexagonCluster"/>
    <dgm:cxn modelId="{34D0CA3B-2A63-4F52-93BB-387593B83D6C}" type="presParOf" srcId="{A9954750-D7C6-4B59-AA07-537503DBE7C2}" destId="{B1302B1C-BB8A-46AA-90E5-AFC9D5150F2C}" srcOrd="25" destOrd="0" presId="urn:microsoft.com/office/officeart/2008/layout/HexagonCluster"/>
    <dgm:cxn modelId="{C0218100-743E-44C3-926F-030D604345AA}" type="presParOf" srcId="{B1302B1C-BB8A-46AA-90E5-AFC9D5150F2C}" destId="{5D614206-BA29-4F19-953D-2E1993B6FAC8}" srcOrd="0" destOrd="0" presId="urn:microsoft.com/office/officeart/2008/layout/HexagonCluster"/>
    <dgm:cxn modelId="{91310146-8D5D-4B16-A3F1-ED0A544EC825}" type="presParOf" srcId="{A9954750-D7C6-4B59-AA07-537503DBE7C2}" destId="{CD55CFC8-E216-4CB9-BBE6-C2ADD5C74D66}" srcOrd="26" destOrd="0" presId="urn:microsoft.com/office/officeart/2008/layout/HexagonCluster"/>
    <dgm:cxn modelId="{E15B9F04-59E6-49B3-BD56-3B8C0E5074EC}" type="presParOf" srcId="{CD55CFC8-E216-4CB9-BBE6-C2ADD5C74D66}" destId="{A906CAC0-E6AF-4716-8E23-4BB424C72F14}" srcOrd="0" destOrd="0" presId="urn:microsoft.com/office/officeart/2008/layout/HexagonCluster"/>
    <dgm:cxn modelId="{EE18B8DE-39BE-4A06-AC64-21AEBB05ED20}" type="presParOf" srcId="{A9954750-D7C6-4B59-AA07-537503DBE7C2}" destId="{B9B8443F-3E22-42C1-8016-2DEEF365D2D7}" srcOrd="27" destOrd="0" presId="urn:microsoft.com/office/officeart/2008/layout/HexagonCluster"/>
    <dgm:cxn modelId="{4602D844-1247-41B7-8B46-2CE1FCFBA58C}" type="presParOf" srcId="{B9B8443F-3E22-42C1-8016-2DEEF365D2D7}" destId="{6D0D9EF6-E40B-4C97-9DBE-DBE70400D7DA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E78B2-98EF-4BC8-AF7D-F8E63BBB371F}">
      <dsp:nvSpPr>
        <dsp:cNvPr id="0" name=""/>
        <dsp:cNvSpPr/>
      </dsp:nvSpPr>
      <dsp:spPr>
        <a:xfrm>
          <a:off x="5302845" y="4373351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obhajoba zájmů zaměstnanců </a:t>
          </a:r>
        </a:p>
      </dsp:txBody>
      <dsp:txXfrm>
        <a:off x="5777637" y="4781043"/>
        <a:ext cx="2115775" cy="1816762"/>
      </dsp:txXfrm>
    </dsp:sp>
    <dsp:sp modelId="{2CA940ED-AA23-4119-A7B7-CF746EB01E52}">
      <dsp:nvSpPr>
        <dsp:cNvPr id="0" name=""/>
        <dsp:cNvSpPr/>
      </dsp:nvSpPr>
      <dsp:spPr>
        <a:xfrm>
          <a:off x="14019705" y="3957016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8CC5F7-F0F8-4B2D-8408-EE8862116535}">
      <dsp:nvSpPr>
        <dsp:cNvPr id="0" name=""/>
        <dsp:cNvSpPr/>
      </dsp:nvSpPr>
      <dsp:spPr>
        <a:xfrm>
          <a:off x="2664945" y="2917882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802777-9778-4B4F-AB0F-EAFFDA469ACD}">
      <dsp:nvSpPr>
        <dsp:cNvPr id="0" name=""/>
        <dsp:cNvSpPr/>
      </dsp:nvSpPr>
      <dsp:spPr>
        <a:xfrm>
          <a:off x="13747353" y="4111293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D57BE-D4F3-42FB-8387-F341607D9A03}">
      <dsp:nvSpPr>
        <dsp:cNvPr id="0" name=""/>
        <dsp:cNvSpPr/>
      </dsp:nvSpPr>
      <dsp:spPr>
        <a:xfrm>
          <a:off x="7940745" y="2909945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pravidelné jednání o mzdách</a:t>
          </a:r>
        </a:p>
      </dsp:txBody>
      <dsp:txXfrm>
        <a:off x="8415537" y="3317637"/>
        <a:ext cx="2115775" cy="1816762"/>
      </dsp:txXfrm>
    </dsp:sp>
    <dsp:sp modelId="{25CD3154-EE6F-4EBD-81DB-28902472827A}">
      <dsp:nvSpPr>
        <dsp:cNvPr id="0" name=""/>
        <dsp:cNvSpPr/>
      </dsp:nvSpPr>
      <dsp:spPr>
        <a:xfrm>
          <a:off x="14019704" y="3212506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82787F-1E42-43A1-83A8-A3E7F9A7C9E0}">
      <dsp:nvSpPr>
        <dsp:cNvPr id="0" name=""/>
        <dsp:cNvSpPr/>
      </dsp:nvSpPr>
      <dsp:spPr>
        <a:xfrm>
          <a:off x="10577019" y="4367398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BE56FA-388B-46FC-9816-18928AFE28F6}">
      <dsp:nvSpPr>
        <dsp:cNvPr id="0" name=""/>
        <dsp:cNvSpPr/>
      </dsp:nvSpPr>
      <dsp:spPr>
        <a:xfrm>
          <a:off x="13416663" y="4090855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6C9778-37B4-48AE-BF01-3A3887420A51}">
      <dsp:nvSpPr>
        <dsp:cNvPr id="0" name=""/>
        <dsp:cNvSpPr/>
      </dsp:nvSpPr>
      <dsp:spPr>
        <a:xfrm>
          <a:off x="2672828" y="5814054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dohled nad stavem BOZP</a:t>
          </a:r>
        </a:p>
      </dsp:txBody>
      <dsp:txXfrm>
        <a:off x="3147620" y="6221746"/>
        <a:ext cx="2115775" cy="1816762"/>
      </dsp:txXfrm>
    </dsp:sp>
    <dsp:sp modelId="{DC794BF8-EF1C-4742-91CA-8D918F01BBDA}">
      <dsp:nvSpPr>
        <dsp:cNvPr id="0" name=""/>
        <dsp:cNvSpPr/>
      </dsp:nvSpPr>
      <dsp:spPr>
        <a:xfrm>
          <a:off x="7389760" y="1499123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BA3E1E-DAD2-4485-9E56-D11C07BD9060}">
      <dsp:nvSpPr>
        <dsp:cNvPr id="0" name=""/>
        <dsp:cNvSpPr/>
      </dsp:nvSpPr>
      <dsp:spPr>
        <a:xfrm>
          <a:off x="5283752" y="1424412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C50EB-04A3-48B4-A66A-98FD456D43F1}">
      <dsp:nvSpPr>
        <dsp:cNvPr id="0" name=""/>
        <dsp:cNvSpPr/>
      </dsp:nvSpPr>
      <dsp:spPr>
        <a:xfrm>
          <a:off x="14019703" y="3182056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0B5BA2-8D60-48A2-913E-37A4EE1D105B}">
      <dsp:nvSpPr>
        <dsp:cNvPr id="0" name=""/>
        <dsp:cNvSpPr/>
      </dsp:nvSpPr>
      <dsp:spPr>
        <a:xfrm>
          <a:off x="18308377" y="5759591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odborné a právní poradenství</a:t>
          </a:r>
        </a:p>
      </dsp:txBody>
      <dsp:txXfrm>
        <a:off x="18783169" y="6167283"/>
        <a:ext cx="2115775" cy="1816762"/>
      </dsp:txXfrm>
    </dsp:sp>
    <dsp:sp modelId="{A453E926-8DE9-4863-BE32-C8C8C784062E}">
      <dsp:nvSpPr>
        <dsp:cNvPr id="0" name=""/>
        <dsp:cNvSpPr/>
      </dsp:nvSpPr>
      <dsp:spPr>
        <a:xfrm>
          <a:off x="13229546" y="2624209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5FF31-E220-4A27-AC06-2BEA7C78A8EF}">
      <dsp:nvSpPr>
        <dsp:cNvPr id="0" name=""/>
        <dsp:cNvSpPr/>
      </dsp:nvSpPr>
      <dsp:spPr>
        <a:xfrm>
          <a:off x="13176877" y="5755017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71D44C-647E-4382-869B-C80E9622A80E}">
      <dsp:nvSpPr>
        <dsp:cNvPr id="0" name=""/>
        <dsp:cNvSpPr/>
      </dsp:nvSpPr>
      <dsp:spPr>
        <a:xfrm>
          <a:off x="13813037" y="2984356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2238D-A40A-418F-8D98-7DC90AD9AD74}">
      <dsp:nvSpPr>
        <dsp:cNvPr id="0" name=""/>
        <dsp:cNvSpPr/>
      </dsp:nvSpPr>
      <dsp:spPr>
        <a:xfrm>
          <a:off x="10557926" y="1479145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kolektivní vyjednávání</a:t>
          </a:r>
        </a:p>
      </dsp:txBody>
      <dsp:txXfrm>
        <a:off x="11032718" y="1886837"/>
        <a:ext cx="2115775" cy="1816762"/>
      </dsp:txXfrm>
    </dsp:sp>
    <dsp:sp modelId="{30AD8533-D0CF-4AAE-988D-29B042D3FD0E}">
      <dsp:nvSpPr>
        <dsp:cNvPr id="0" name=""/>
        <dsp:cNvSpPr/>
      </dsp:nvSpPr>
      <dsp:spPr>
        <a:xfrm>
          <a:off x="15098675" y="3366785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6F48E-5F0D-4951-B405-A364F43191F2}">
      <dsp:nvSpPr>
        <dsp:cNvPr id="0" name=""/>
        <dsp:cNvSpPr/>
      </dsp:nvSpPr>
      <dsp:spPr>
        <a:xfrm>
          <a:off x="15802025" y="1498015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l="-14000" r="-14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4309B4-9EF8-4434-8BE2-A0C00F21FE09}">
      <dsp:nvSpPr>
        <dsp:cNvPr id="0" name=""/>
        <dsp:cNvSpPr/>
      </dsp:nvSpPr>
      <dsp:spPr>
        <a:xfrm>
          <a:off x="15142192" y="3070464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3D8169-22E0-448C-A894-B1C4394463AB}">
      <dsp:nvSpPr>
        <dsp:cNvPr id="0" name=""/>
        <dsp:cNvSpPr/>
      </dsp:nvSpPr>
      <dsp:spPr>
        <a:xfrm>
          <a:off x="15705436" y="4397578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dohled nad právy zaměstnanců</a:t>
          </a:r>
        </a:p>
      </dsp:txBody>
      <dsp:txXfrm>
        <a:off x="16180228" y="4805270"/>
        <a:ext cx="2115775" cy="1816762"/>
      </dsp:txXfrm>
    </dsp:sp>
    <dsp:sp modelId="{3885829F-699C-4B84-B7B4-6E5D164DE693}">
      <dsp:nvSpPr>
        <dsp:cNvPr id="0" name=""/>
        <dsp:cNvSpPr/>
      </dsp:nvSpPr>
      <dsp:spPr>
        <a:xfrm>
          <a:off x="14612937" y="4964868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304EF-938B-410A-B954-9EF6139F664A}">
      <dsp:nvSpPr>
        <dsp:cNvPr id="0" name=""/>
        <dsp:cNvSpPr/>
      </dsp:nvSpPr>
      <dsp:spPr>
        <a:xfrm>
          <a:off x="18390625" y="2974592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363D32-D885-4C83-8005-3CD4B7A9399F}">
      <dsp:nvSpPr>
        <dsp:cNvPr id="0" name=""/>
        <dsp:cNvSpPr/>
      </dsp:nvSpPr>
      <dsp:spPr>
        <a:xfrm>
          <a:off x="14377276" y="4623810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D4BC70-2124-43D1-9C37-3AB18400B248}">
      <dsp:nvSpPr>
        <dsp:cNvPr id="0" name=""/>
        <dsp:cNvSpPr/>
      </dsp:nvSpPr>
      <dsp:spPr>
        <a:xfrm>
          <a:off x="13134566" y="2910294"/>
          <a:ext cx="3065359" cy="2632146"/>
        </a:xfrm>
        <a:prstGeom prst="hexagon">
          <a:avLst>
            <a:gd name="adj" fmla="val 25000"/>
            <a:gd name="vf" fmla="val 115470"/>
          </a:avLst>
        </a:prstGeom>
        <a:solidFill>
          <a:srgbClr val="0B56BD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9370" rIns="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/>
            <a:t>rovné zacházení se zaměstnanci </a:t>
          </a:r>
        </a:p>
      </dsp:txBody>
      <dsp:txXfrm>
        <a:off x="13609358" y="3317986"/>
        <a:ext cx="2115775" cy="1816762"/>
      </dsp:txXfrm>
    </dsp:sp>
    <dsp:sp modelId="{5D614206-BA29-4F19-953D-2E1993B6FAC8}">
      <dsp:nvSpPr>
        <dsp:cNvPr id="0" name=""/>
        <dsp:cNvSpPr/>
      </dsp:nvSpPr>
      <dsp:spPr>
        <a:xfrm flipH="1">
          <a:off x="11766381" y="7258302"/>
          <a:ext cx="380899" cy="132993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6CAC0-E6AF-4716-8E23-4BB424C72F14}">
      <dsp:nvSpPr>
        <dsp:cNvPr id="0" name=""/>
        <dsp:cNvSpPr/>
      </dsp:nvSpPr>
      <dsp:spPr>
        <a:xfrm>
          <a:off x="7956311" y="5815064"/>
          <a:ext cx="3065359" cy="2632146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D9EF6-E40B-4C97-9DBE-DBE70400D7DA}">
      <dsp:nvSpPr>
        <dsp:cNvPr id="0" name=""/>
        <dsp:cNvSpPr/>
      </dsp:nvSpPr>
      <dsp:spPr>
        <a:xfrm>
          <a:off x="11969645" y="7565963"/>
          <a:ext cx="357571" cy="30855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476208"/>
            <a:ext cx="25704245" cy="7394928"/>
          </a:xfrm>
        </p:spPr>
        <p:txBody>
          <a:bodyPr anchor="b"/>
          <a:lstStyle>
            <a:lvl1pPr algn="ctr">
              <a:defRPr sz="18583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11156312"/>
            <a:ext cx="22680216" cy="5128263"/>
          </a:xfrm>
        </p:spPr>
        <p:txBody>
          <a:bodyPr/>
          <a:lstStyle>
            <a:lvl1pPr marL="0" indent="0" algn="ctr">
              <a:buNone/>
              <a:defRPr sz="7433"/>
            </a:lvl1pPr>
            <a:lvl2pPr marL="1416040" indent="0" algn="ctr">
              <a:buNone/>
              <a:defRPr sz="6194"/>
            </a:lvl2pPr>
            <a:lvl3pPr marL="2832080" indent="0" algn="ctr">
              <a:buNone/>
              <a:defRPr sz="5575"/>
            </a:lvl3pPr>
            <a:lvl4pPr marL="4248120" indent="0" algn="ctr">
              <a:buNone/>
              <a:defRPr sz="4956"/>
            </a:lvl4pPr>
            <a:lvl5pPr marL="5664159" indent="0" algn="ctr">
              <a:buNone/>
              <a:defRPr sz="4956"/>
            </a:lvl5pPr>
            <a:lvl6pPr marL="7080199" indent="0" algn="ctr">
              <a:buNone/>
              <a:defRPr sz="4956"/>
            </a:lvl6pPr>
            <a:lvl7pPr marL="8496239" indent="0" algn="ctr">
              <a:buNone/>
              <a:defRPr sz="4956"/>
            </a:lvl7pPr>
            <a:lvl8pPr marL="9912279" indent="0" algn="ctr">
              <a:buNone/>
              <a:defRPr sz="4956"/>
            </a:lvl8pPr>
            <a:lvl9pPr marL="11328319" indent="0" algn="ctr">
              <a:buNone/>
              <a:defRPr sz="4956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90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83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0873"/>
            <a:ext cx="6520562" cy="1800055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1130873"/>
            <a:ext cx="19183683" cy="1800055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60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99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295443"/>
            <a:ext cx="26082248" cy="8835560"/>
          </a:xfrm>
        </p:spPr>
        <p:txBody>
          <a:bodyPr anchor="b"/>
          <a:lstStyle>
            <a:lvl1pPr>
              <a:defRPr sz="18583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14214591"/>
            <a:ext cx="26082248" cy="4646413"/>
          </a:xfrm>
        </p:spPr>
        <p:txBody>
          <a:bodyPr/>
          <a:lstStyle>
            <a:lvl1pPr marL="0" indent="0">
              <a:buNone/>
              <a:defRPr sz="7433">
                <a:solidFill>
                  <a:schemeClr val="tx1"/>
                </a:solidFill>
              </a:defRPr>
            </a:lvl1pPr>
            <a:lvl2pPr marL="1416040" indent="0">
              <a:buNone/>
              <a:defRPr sz="6194">
                <a:solidFill>
                  <a:schemeClr val="tx1">
                    <a:tint val="75000"/>
                  </a:schemeClr>
                </a:solidFill>
              </a:defRPr>
            </a:lvl2pPr>
            <a:lvl3pPr marL="2832080" indent="0">
              <a:buNone/>
              <a:defRPr sz="5575">
                <a:solidFill>
                  <a:schemeClr val="tx1">
                    <a:tint val="75000"/>
                  </a:schemeClr>
                </a:solidFill>
              </a:defRPr>
            </a:lvl3pPr>
            <a:lvl4pPr marL="4248120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4pPr>
            <a:lvl5pPr marL="566415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5pPr>
            <a:lvl6pPr marL="708019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6pPr>
            <a:lvl7pPr marL="849623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7pPr>
            <a:lvl8pPr marL="991227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8pPr>
            <a:lvl9pPr marL="11328319" indent="0">
              <a:buNone/>
              <a:defRPr sz="49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0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5654366"/>
            <a:ext cx="12852122" cy="1347706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5654366"/>
            <a:ext cx="12852122" cy="1347706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38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0878"/>
            <a:ext cx="26082248" cy="410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5206935"/>
            <a:ext cx="12793057" cy="2551839"/>
          </a:xfrm>
        </p:spPr>
        <p:txBody>
          <a:bodyPr anchor="b"/>
          <a:lstStyle>
            <a:lvl1pPr marL="0" indent="0">
              <a:buNone/>
              <a:defRPr sz="7433" b="1"/>
            </a:lvl1pPr>
            <a:lvl2pPr marL="1416040" indent="0">
              <a:buNone/>
              <a:defRPr sz="6194" b="1"/>
            </a:lvl2pPr>
            <a:lvl3pPr marL="2832080" indent="0">
              <a:buNone/>
              <a:defRPr sz="5575" b="1"/>
            </a:lvl3pPr>
            <a:lvl4pPr marL="4248120" indent="0">
              <a:buNone/>
              <a:defRPr sz="4956" b="1"/>
            </a:lvl4pPr>
            <a:lvl5pPr marL="5664159" indent="0">
              <a:buNone/>
              <a:defRPr sz="4956" b="1"/>
            </a:lvl5pPr>
            <a:lvl6pPr marL="7080199" indent="0">
              <a:buNone/>
              <a:defRPr sz="4956" b="1"/>
            </a:lvl6pPr>
            <a:lvl7pPr marL="8496239" indent="0">
              <a:buNone/>
              <a:defRPr sz="4956" b="1"/>
            </a:lvl7pPr>
            <a:lvl8pPr marL="9912279" indent="0">
              <a:buNone/>
              <a:defRPr sz="4956" b="1"/>
            </a:lvl8pPr>
            <a:lvl9pPr marL="11328319" indent="0">
              <a:buNone/>
              <a:defRPr sz="495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7758774"/>
            <a:ext cx="12793057" cy="114119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5206935"/>
            <a:ext cx="12856061" cy="2551839"/>
          </a:xfrm>
        </p:spPr>
        <p:txBody>
          <a:bodyPr anchor="b"/>
          <a:lstStyle>
            <a:lvl1pPr marL="0" indent="0">
              <a:buNone/>
              <a:defRPr sz="7433" b="1"/>
            </a:lvl1pPr>
            <a:lvl2pPr marL="1416040" indent="0">
              <a:buNone/>
              <a:defRPr sz="6194" b="1"/>
            </a:lvl2pPr>
            <a:lvl3pPr marL="2832080" indent="0">
              <a:buNone/>
              <a:defRPr sz="5575" b="1"/>
            </a:lvl3pPr>
            <a:lvl4pPr marL="4248120" indent="0">
              <a:buNone/>
              <a:defRPr sz="4956" b="1"/>
            </a:lvl4pPr>
            <a:lvl5pPr marL="5664159" indent="0">
              <a:buNone/>
              <a:defRPr sz="4956" b="1"/>
            </a:lvl5pPr>
            <a:lvl6pPr marL="7080199" indent="0">
              <a:buNone/>
              <a:defRPr sz="4956" b="1"/>
            </a:lvl6pPr>
            <a:lvl7pPr marL="8496239" indent="0">
              <a:buNone/>
              <a:defRPr sz="4956" b="1"/>
            </a:lvl7pPr>
            <a:lvl8pPr marL="9912279" indent="0">
              <a:buNone/>
              <a:defRPr sz="4956" b="1"/>
            </a:lvl8pPr>
            <a:lvl9pPr marL="11328319" indent="0">
              <a:buNone/>
              <a:defRPr sz="495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7758774"/>
            <a:ext cx="12856061" cy="114119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34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95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16050"/>
            <a:ext cx="9753280" cy="4956175"/>
          </a:xfrm>
        </p:spPr>
        <p:txBody>
          <a:bodyPr anchor="b"/>
          <a:lstStyle>
            <a:lvl1pPr>
              <a:defRPr sz="991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3058279"/>
            <a:ext cx="15309146" cy="15094700"/>
          </a:xfrm>
        </p:spPr>
        <p:txBody>
          <a:bodyPr/>
          <a:lstStyle>
            <a:lvl1pPr>
              <a:defRPr sz="9911"/>
            </a:lvl1pPr>
            <a:lvl2pPr>
              <a:defRPr sz="8672"/>
            </a:lvl2pPr>
            <a:lvl3pPr>
              <a:defRPr sz="7433"/>
            </a:lvl3pPr>
            <a:lvl4pPr>
              <a:defRPr sz="6194"/>
            </a:lvl4pPr>
            <a:lvl5pPr>
              <a:defRPr sz="6194"/>
            </a:lvl5pPr>
            <a:lvl6pPr>
              <a:defRPr sz="6194"/>
            </a:lvl6pPr>
            <a:lvl7pPr>
              <a:defRPr sz="6194"/>
            </a:lvl7pPr>
            <a:lvl8pPr>
              <a:defRPr sz="6194"/>
            </a:lvl8pPr>
            <a:lvl9pPr>
              <a:defRPr sz="6194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372225"/>
            <a:ext cx="9753280" cy="11805335"/>
          </a:xfrm>
        </p:spPr>
        <p:txBody>
          <a:bodyPr/>
          <a:lstStyle>
            <a:lvl1pPr marL="0" indent="0">
              <a:buNone/>
              <a:defRPr sz="4956"/>
            </a:lvl1pPr>
            <a:lvl2pPr marL="1416040" indent="0">
              <a:buNone/>
              <a:defRPr sz="4336"/>
            </a:lvl2pPr>
            <a:lvl3pPr marL="2832080" indent="0">
              <a:buNone/>
              <a:defRPr sz="3717"/>
            </a:lvl3pPr>
            <a:lvl4pPr marL="4248120" indent="0">
              <a:buNone/>
              <a:defRPr sz="3097"/>
            </a:lvl4pPr>
            <a:lvl5pPr marL="5664159" indent="0">
              <a:buNone/>
              <a:defRPr sz="3097"/>
            </a:lvl5pPr>
            <a:lvl6pPr marL="7080199" indent="0">
              <a:buNone/>
              <a:defRPr sz="3097"/>
            </a:lvl6pPr>
            <a:lvl7pPr marL="8496239" indent="0">
              <a:buNone/>
              <a:defRPr sz="3097"/>
            </a:lvl7pPr>
            <a:lvl8pPr marL="9912279" indent="0">
              <a:buNone/>
              <a:defRPr sz="3097"/>
            </a:lvl8pPr>
            <a:lvl9pPr marL="11328319" indent="0">
              <a:buNone/>
              <a:defRPr sz="309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78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16050"/>
            <a:ext cx="9753280" cy="4956175"/>
          </a:xfrm>
        </p:spPr>
        <p:txBody>
          <a:bodyPr anchor="b"/>
          <a:lstStyle>
            <a:lvl1pPr>
              <a:defRPr sz="991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58279"/>
            <a:ext cx="15309146" cy="15094700"/>
          </a:xfrm>
        </p:spPr>
        <p:txBody>
          <a:bodyPr anchor="t"/>
          <a:lstStyle>
            <a:lvl1pPr marL="0" indent="0">
              <a:buNone/>
              <a:defRPr sz="9911"/>
            </a:lvl1pPr>
            <a:lvl2pPr marL="1416040" indent="0">
              <a:buNone/>
              <a:defRPr sz="8672"/>
            </a:lvl2pPr>
            <a:lvl3pPr marL="2832080" indent="0">
              <a:buNone/>
              <a:defRPr sz="7433"/>
            </a:lvl3pPr>
            <a:lvl4pPr marL="4248120" indent="0">
              <a:buNone/>
              <a:defRPr sz="6194"/>
            </a:lvl4pPr>
            <a:lvl5pPr marL="5664159" indent="0">
              <a:buNone/>
              <a:defRPr sz="6194"/>
            </a:lvl5pPr>
            <a:lvl6pPr marL="7080199" indent="0">
              <a:buNone/>
              <a:defRPr sz="6194"/>
            </a:lvl6pPr>
            <a:lvl7pPr marL="8496239" indent="0">
              <a:buNone/>
              <a:defRPr sz="6194"/>
            </a:lvl7pPr>
            <a:lvl8pPr marL="9912279" indent="0">
              <a:buNone/>
              <a:defRPr sz="6194"/>
            </a:lvl8pPr>
            <a:lvl9pPr marL="11328319" indent="0">
              <a:buNone/>
              <a:defRPr sz="6194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372225"/>
            <a:ext cx="9753280" cy="11805335"/>
          </a:xfrm>
        </p:spPr>
        <p:txBody>
          <a:bodyPr/>
          <a:lstStyle>
            <a:lvl1pPr marL="0" indent="0">
              <a:buNone/>
              <a:defRPr sz="4956"/>
            </a:lvl1pPr>
            <a:lvl2pPr marL="1416040" indent="0">
              <a:buNone/>
              <a:defRPr sz="4336"/>
            </a:lvl2pPr>
            <a:lvl3pPr marL="2832080" indent="0">
              <a:buNone/>
              <a:defRPr sz="3717"/>
            </a:lvl3pPr>
            <a:lvl4pPr marL="4248120" indent="0">
              <a:buNone/>
              <a:defRPr sz="3097"/>
            </a:lvl4pPr>
            <a:lvl5pPr marL="5664159" indent="0">
              <a:buNone/>
              <a:defRPr sz="3097"/>
            </a:lvl5pPr>
            <a:lvl6pPr marL="7080199" indent="0">
              <a:buNone/>
              <a:defRPr sz="3097"/>
            </a:lvl6pPr>
            <a:lvl7pPr marL="8496239" indent="0">
              <a:buNone/>
              <a:defRPr sz="3097"/>
            </a:lvl7pPr>
            <a:lvl8pPr marL="9912279" indent="0">
              <a:buNone/>
              <a:defRPr sz="3097"/>
            </a:lvl8pPr>
            <a:lvl9pPr marL="11328319" indent="0">
              <a:buNone/>
              <a:defRPr sz="309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5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30878"/>
            <a:ext cx="26082248" cy="410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654366"/>
            <a:ext cx="26082248" cy="1347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9687033"/>
            <a:ext cx="6804065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020DB-C9CB-4558-B05F-6584E60634CF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9687033"/>
            <a:ext cx="10206097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9687033"/>
            <a:ext cx="6804065" cy="1130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25F9E-0522-47AF-8E15-4E1335D95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32080" rtl="0" eaLnBrk="1" latinLnBrk="0" hangingPunct="1">
        <a:lnSpc>
          <a:spcPct val="90000"/>
        </a:lnSpc>
        <a:spcBef>
          <a:spcPct val="0"/>
        </a:spcBef>
        <a:buNone/>
        <a:defRPr sz="136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8020" indent="-708020" algn="l" defTabSz="2832080" rtl="0" eaLnBrk="1" latinLnBrk="0" hangingPunct="1">
        <a:lnSpc>
          <a:spcPct val="90000"/>
        </a:lnSpc>
        <a:spcBef>
          <a:spcPts val="3097"/>
        </a:spcBef>
        <a:buFont typeface="Arial" panose="020B0604020202020204" pitchFamily="34" charset="0"/>
        <a:buChar char="•"/>
        <a:defRPr sz="8672" kern="1200">
          <a:solidFill>
            <a:schemeClr val="tx1"/>
          </a:solidFill>
          <a:latin typeface="+mn-lt"/>
          <a:ea typeface="+mn-ea"/>
          <a:cs typeface="+mn-cs"/>
        </a:defRPr>
      </a:lvl1pPr>
      <a:lvl2pPr marL="2124060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7433" kern="1200">
          <a:solidFill>
            <a:schemeClr val="tx1"/>
          </a:solidFill>
          <a:latin typeface="+mn-lt"/>
          <a:ea typeface="+mn-ea"/>
          <a:cs typeface="+mn-cs"/>
        </a:defRPr>
      </a:lvl2pPr>
      <a:lvl3pPr marL="3540100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6194" kern="1200">
          <a:solidFill>
            <a:schemeClr val="tx1"/>
          </a:solidFill>
          <a:latin typeface="+mn-lt"/>
          <a:ea typeface="+mn-ea"/>
          <a:cs typeface="+mn-cs"/>
        </a:defRPr>
      </a:lvl3pPr>
      <a:lvl4pPr marL="495613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4pPr>
      <a:lvl5pPr marL="637217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5pPr>
      <a:lvl6pPr marL="778821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6pPr>
      <a:lvl7pPr marL="920425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7pPr>
      <a:lvl8pPr marL="1062029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8pPr>
      <a:lvl9pPr marL="12036339" indent="-708020" algn="l" defTabSz="283208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1pPr>
      <a:lvl2pPr marL="141604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83208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3pPr>
      <a:lvl4pPr marL="4248120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4pPr>
      <a:lvl5pPr marL="566415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5pPr>
      <a:lvl6pPr marL="708019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6pPr>
      <a:lvl7pPr marL="849623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7pPr>
      <a:lvl8pPr marL="991227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8pPr>
      <a:lvl9pPr marL="11328319" algn="l" defTabSz="2832080" rtl="0" eaLnBrk="1" latinLnBrk="0" hangingPunct="1">
        <a:defRPr sz="5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12" Type="http://schemas.openxmlformats.org/officeDocument/2006/relationships/image" Target="../media/image1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0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10.svg"/><Relationship Id="rId4" Type="http://schemas.openxmlformats.org/officeDocument/2006/relationships/diagramData" Target="../diagrams/data1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55A9F0F-24B7-9C3B-611A-A3D4D23AE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="" xmlns:a16="http://schemas.microsoft.com/office/drawing/2014/main" id="{824DA7C3-4C5D-61D7-8AA7-5DAA13CD3185}"/>
              </a:ext>
            </a:extLst>
          </p:cNvPr>
          <p:cNvSpPr txBox="1"/>
          <p:nvPr/>
        </p:nvSpPr>
        <p:spPr>
          <a:xfrm>
            <a:off x="8267700" y="737707"/>
            <a:ext cx="21197351" cy="1936800"/>
          </a:xfrm>
          <a:prstGeom prst="rect">
            <a:avLst/>
          </a:prstGeom>
          <a:solidFill>
            <a:srgbClr val="0B56B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txBody>
          <a:bodyPr wrap="square" rtlCol="0" anchor="ctr">
            <a:spAutoFit/>
          </a:bodyPr>
          <a:lstStyle/>
          <a:p>
            <a:pPr algn="ctr"/>
            <a:r>
              <a:rPr lang="cs-CZ" sz="8000" b="1">
                <a:ln w="0"/>
                <a:solidFill>
                  <a:schemeClr val="bg1"/>
                </a:solidFill>
              </a:rPr>
              <a:t>ZO OS KOVO TES Vsetín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256797CF-B9EB-EA1C-77FD-6ED74AE27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3387"/>
            <a:ext cx="8401586" cy="934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ulka 3">
            <a:extLst>
              <a:ext uri="{FF2B5EF4-FFF2-40B4-BE49-F238E27FC236}">
                <a16:creationId xmlns="" xmlns:a16="http://schemas.microsoft.com/office/drawing/2014/main" id="{1DA52CF5-FE96-ADC7-E6DF-04AF2E9F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741507"/>
              </p:ext>
            </p:extLst>
          </p:nvPr>
        </p:nvGraphicFramePr>
        <p:xfrm>
          <a:off x="833219" y="14917637"/>
          <a:ext cx="28573849" cy="5878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3849">
                  <a:extLst>
                    <a:ext uri="{9D8B030D-6E8A-4147-A177-3AD203B41FA5}">
                      <a16:colId xmlns="" xmlns:a16="http://schemas.microsoft.com/office/drawing/2014/main" val="4216167945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3392686920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2232432643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1899650794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1147904512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3452402176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3654154585"/>
                    </a:ext>
                  </a:extLst>
                </a:gridCol>
                <a:gridCol w="3240000">
                  <a:extLst>
                    <a:ext uri="{9D8B030D-6E8A-4147-A177-3AD203B41FA5}">
                      <a16:colId xmlns="" xmlns:a16="http://schemas.microsoft.com/office/drawing/2014/main" val="3167228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0904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/>
                        <a:t>průměrná mzda KOVO Zlínský kraj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31 530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33 888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40 310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/>
                        <a:t>43 092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767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/>
                        <a:t>průměrná mzda TES VSETIN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34 003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34 975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42 658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45 733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47 181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85674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/>
                        <a:t>navýšení základních mezd v KS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Kč nebo</a:t>
                      </a:r>
                    </a:p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Kč/hod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1 700 Kč nebo</a:t>
                      </a:r>
                    </a:p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Kč/hod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8%, min. 2 500 Kč nebo 16 Kč/hod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5%, min. </a:t>
                      </a:r>
                      <a:r>
                        <a:rPr lang="cs-CZ" sz="3200" smtClean="0"/>
                        <a:t>1</a:t>
                      </a:r>
                      <a:r>
                        <a:rPr lang="cs-CZ" sz="3200" baseline="0" smtClean="0"/>
                        <a:t> 600</a:t>
                      </a:r>
                      <a:r>
                        <a:rPr lang="cs-CZ" sz="3200" smtClean="0"/>
                        <a:t> </a:t>
                      </a:r>
                      <a:r>
                        <a:rPr lang="cs-CZ" sz="3200" dirty="0"/>
                        <a:t>Kč nebo 10 Kč/hod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00874875"/>
                  </a:ext>
                </a:extLst>
              </a:tr>
              <a:tr h="533951">
                <a:tc rowSpan="3"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příplatky a benefity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/>
                        <a:t>noční 10%/15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noční 10%/20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riziko 10 kč/hod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riziko 11 kč/hod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/>
                        <a:t>noční 10%/30 Kč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/>
                        <a:t>riziko 13 Kč/hod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21124757"/>
                  </a:ext>
                </a:extLst>
              </a:tr>
              <a:tr h="90479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/>
                        <a:t>penzijní 3% nebo 400 Kč min.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penzijní 3% nebo 500 Kč min.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odchod do důchodu </a:t>
                      </a:r>
                      <a:r>
                        <a:rPr lang="cs-CZ" sz="2800" dirty="0" err="1"/>
                        <a:t>odpr</a:t>
                      </a:r>
                      <a:r>
                        <a:rPr lang="cs-CZ" sz="2800" dirty="0"/>
                        <a:t>. roky x 400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stravování</a:t>
                      </a:r>
                    </a:p>
                    <a:p>
                      <a:pPr algn="ctr"/>
                      <a:r>
                        <a:rPr lang="cs-CZ" sz="3200" dirty="0"/>
                        <a:t>36 na 39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/>
                        <a:t>penzijní 3–5% nebo 600 Kč min.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odchod do důchodu </a:t>
                      </a:r>
                      <a:r>
                        <a:rPr lang="cs-CZ" sz="2800" dirty="0" err="1"/>
                        <a:t>odpr</a:t>
                      </a:r>
                      <a:r>
                        <a:rPr lang="cs-CZ" sz="2800" dirty="0"/>
                        <a:t>. roky x 500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8495985"/>
                  </a:ext>
                </a:extLst>
              </a:tr>
              <a:tr h="904791">
                <a:tc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8320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/>
                        <a:t>odměna 50 let věku 2500 – 6000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narození dítěte </a:t>
                      </a:r>
                    </a:p>
                    <a:p>
                      <a:pPr algn="ctr"/>
                      <a:r>
                        <a:rPr lang="cs-CZ" sz="3200" dirty="0"/>
                        <a:t>5000 Kč kafeterie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odměna 50 let věku</a:t>
                      </a:r>
                    </a:p>
                    <a:p>
                      <a:pPr algn="ctr"/>
                      <a:r>
                        <a:rPr lang="cs-CZ" sz="2800" dirty="0" err="1"/>
                        <a:t>odpr</a:t>
                      </a:r>
                      <a:r>
                        <a:rPr lang="cs-CZ" sz="2800" dirty="0"/>
                        <a:t>. roky x 300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odpolední </a:t>
                      </a:r>
                    </a:p>
                    <a:p>
                      <a:pPr algn="ctr"/>
                      <a:r>
                        <a:rPr lang="cs-CZ" sz="3200" dirty="0"/>
                        <a:t>z 5 na 10 Kč/hod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odměna 50 let věku</a:t>
                      </a:r>
                    </a:p>
                    <a:p>
                      <a:pPr algn="ctr"/>
                      <a:r>
                        <a:rPr lang="cs-CZ" sz="2800" dirty="0" err="1"/>
                        <a:t>odpr</a:t>
                      </a:r>
                      <a:r>
                        <a:rPr lang="cs-CZ" sz="2800" dirty="0"/>
                        <a:t>. roky x 400 Kč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8889789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843E3808-454E-568F-5985-28AC0679AF8B}"/>
              </a:ext>
            </a:extLst>
          </p:cNvPr>
          <p:cNvSpPr txBox="1"/>
          <p:nvPr/>
        </p:nvSpPr>
        <p:spPr>
          <a:xfrm>
            <a:off x="7547973" y="13814715"/>
            <a:ext cx="21184389" cy="92333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sz="5400" b="1" dirty="0">
                <a:ln w="0"/>
                <a:solidFill>
                  <a:srgbClr val="115BC0"/>
                </a:solidFill>
              </a:rPr>
              <a:t>Proč je důležité podpořit kolektivní vyjednávání a mít kolektivní smlouvu?</a:t>
            </a:r>
          </a:p>
        </p:txBody>
      </p:sp>
      <p:sp>
        <p:nvSpPr>
          <p:cNvPr id="7" name="Rovnoramenný trojúhelník 6">
            <a:extLst>
              <a:ext uri="{FF2B5EF4-FFF2-40B4-BE49-F238E27FC236}">
                <a16:creationId xmlns="" xmlns:a16="http://schemas.microsoft.com/office/drawing/2014/main" id="{8AFBE080-7A46-72B6-8813-831547F048FF}"/>
              </a:ext>
            </a:extLst>
          </p:cNvPr>
          <p:cNvSpPr/>
          <p:nvPr/>
        </p:nvSpPr>
        <p:spPr>
          <a:xfrm>
            <a:off x="6478052" y="736611"/>
            <a:ext cx="1789648" cy="1938992"/>
          </a:xfrm>
          <a:prstGeom prst="triangle">
            <a:avLst>
              <a:gd name="adj" fmla="val 100000"/>
            </a:avLst>
          </a:prstGeom>
          <a:solidFill>
            <a:srgbClr val="0B56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537F3B3C-D9E3-07AF-1F8C-F73076028049}"/>
              </a:ext>
            </a:extLst>
          </p:cNvPr>
          <p:cNvSpPr txBox="1"/>
          <p:nvPr/>
        </p:nvSpPr>
        <p:spPr>
          <a:xfrm>
            <a:off x="10076031" y="2952532"/>
            <a:ext cx="17580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115BC0"/>
                </a:solidFill>
              </a:rPr>
              <a:t>Jsme odborová organizace sdružující zaměstnance za účelem ochrany jejich hospodářských a sociálních zájmů.</a:t>
            </a:r>
          </a:p>
          <a:p>
            <a:pPr algn="ctr"/>
            <a:endParaRPr lang="cs-CZ" sz="3600" dirty="0">
              <a:solidFill>
                <a:srgbClr val="115BC0"/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201C1DFA-E4B9-409F-602D-9327DB1258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294584"/>
              </p:ext>
            </p:extLst>
          </p:nvPr>
        </p:nvGraphicFramePr>
        <p:xfrm>
          <a:off x="6745856" y="4053417"/>
          <a:ext cx="21583124" cy="9921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Skupina 8">
            <a:extLst>
              <a:ext uri="{FF2B5EF4-FFF2-40B4-BE49-F238E27FC236}">
                <a16:creationId xmlns="" xmlns:a16="http://schemas.microsoft.com/office/drawing/2014/main" id="{3DDF15E7-AD5F-E65B-C811-102F561AF612}"/>
              </a:ext>
            </a:extLst>
          </p:cNvPr>
          <p:cNvGrpSpPr/>
          <p:nvPr/>
        </p:nvGrpSpPr>
        <p:grpSpPr>
          <a:xfrm>
            <a:off x="746612" y="8514747"/>
            <a:ext cx="7797800" cy="5570756"/>
            <a:chOff x="768886" y="8305813"/>
            <a:chExt cx="7797800" cy="5570756"/>
          </a:xfrm>
        </p:grpSpPr>
        <p:sp>
          <p:nvSpPr>
            <p:cNvPr id="11" name="TextovéPole 10">
              <a:extLst>
                <a:ext uri="{FF2B5EF4-FFF2-40B4-BE49-F238E27FC236}">
                  <a16:creationId xmlns="" xmlns:a16="http://schemas.microsoft.com/office/drawing/2014/main" id="{7884651A-CC11-6E4C-DAF4-DEF1E2A7D894}"/>
                </a:ext>
              </a:extLst>
            </p:cNvPr>
            <p:cNvSpPr txBox="1"/>
            <p:nvPr/>
          </p:nvSpPr>
          <p:spPr>
            <a:xfrm>
              <a:off x="768886" y="8305813"/>
              <a:ext cx="7797800" cy="5570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4800" b="1" dirty="0">
                  <a:solidFill>
                    <a:srgbClr val="115BC0"/>
                  </a:solidFill>
                </a:rPr>
                <a:t>Vaši zástupci OS KOVO</a:t>
              </a:r>
            </a:p>
            <a:p>
              <a:endParaRPr lang="cs-CZ" sz="1200" b="1" dirty="0"/>
            </a:p>
            <a:p>
              <a:r>
                <a:rPr lang="cs-CZ" sz="3200" b="1" dirty="0"/>
                <a:t>Rudolf Kubičík – předseda ZO</a:t>
              </a:r>
            </a:p>
            <a:p>
              <a:endParaRPr lang="cs-CZ" sz="800" b="1" dirty="0"/>
            </a:p>
            <a:p>
              <a:r>
                <a:rPr lang="cs-CZ" sz="3200" dirty="0"/>
                <a:t>	 +420 605 210 186</a:t>
              </a:r>
            </a:p>
            <a:p>
              <a:r>
                <a:rPr lang="cs-CZ" sz="3200" dirty="0"/>
                <a:t>	 oskovo.vs@tiscali.cz</a:t>
              </a:r>
            </a:p>
            <a:p>
              <a:endParaRPr lang="cs-CZ" sz="3200" dirty="0"/>
            </a:p>
            <a:p>
              <a:r>
                <a:rPr lang="cs-CZ" sz="3200" dirty="0"/>
                <a:t>Libor Hanzel, obráběč</a:t>
              </a:r>
            </a:p>
            <a:p>
              <a:r>
                <a:rPr lang="cs-CZ" sz="3200" dirty="0"/>
                <a:t>Michal Lokaj, inspektor kvality</a:t>
              </a:r>
            </a:p>
            <a:p>
              <a:r>
                <a:rPr lang="cs-CZ" sz="3200" dirty="0"/>
                <a:t>Miroslav Vaněk, mistr </a:t>
              </a:r>
              <a:r>
                <a:rPr lang="cs-CZ" sz="3200" dirty="0" smtClean="0"/>
                <a:t>obrobna</a:t>
              </a:r>
              <a:endParaRPr lang="cs-CZ" sz="3200" dirty="0"/>
            </a:p>
            <a:p>
              <a:r>
                <a:rPr lang="cs-CZ" sz="3200" dirty="0"/>
                <a:t>Jiří Juřica, elektromechanik</a:t>
              </a:r>
            </a:p>
            <a:p>
              <a:r>
                <a:rPr lang="cs-CZ" sz="3200" dirty="0"/>
                <a:t>Pavel Tkadlec, elektromechanik</a:t>
              </a:r>
            </a:p>
          </p:txBody>
        </p:sp>
        <p:pic>
          <p:nvPicPr>
            <p:cNvPr id="13" name="Grafický objekt 12" descr="Telefonovat obrys">
              <a:extLst>
                <a:ext uri="{FF2B5EF4-FFF2-40B4-BE49-F238E27FC236}">
                  <a16:creationId xmlns="" xmlns:a16="http://schemas.microsoft.com/office/drawing/2014/main" id="{581C5ECA-318D-73F4-FC8D-1F95DA428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95159" y="9834165"/>
              <a:ext cx="561066" cy="561066"/>
            </a:xfrm>
            <a:prstGeom prst="rect">
              <a:avLst/>
            </a:prstGeom>
          </p:spPr>
        </p:pic>
        <p:pic>
          <p:nvPicPr>
            <p:cNvPr id="14" name="Grafický objekt 13" descr="Obálka obrys">
              <a:extLst>
                <a:ext uri="{FF2B5EF4-FFF2-40B4-BE49-F238E27FC236}">
                  <a16:creationId xmlns="" xmlns:a16="http://schemas.microsoft.com/office/drawing/2014/main" id="{FFBB29BD-850F-3215-5F73-E5F84D9C2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=""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30125" y="10392649"/>
              <a:ext cx="491129" cy="4911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97465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82e562-3f1d-4545-ab6c-3224c371d1b2">
      <Terms xmlns="http://schemas.microsoft.com/office/infopath/2007/PartnerControls"/>
    </lcf76f155ced4ddcb4097134ff3c332f>
    <TaxCatchAll xmlns="deab19ef-153b-49ca-8503-85f4083c598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274A562F3E746A40690FE3AA2EB9B" ma:contentTypeVersion="12" ma:contentTypeDescription="Create a new document." ma:contentTypeScope="" ma:versionID="1c2740f658c3947e9e3788a1aa5b1b53">
  <xsd:schema xmlns:xsd="http://www.w3.org/2001/XMLSchema" xmlns:xs="http://www.w3.org/2001/XMLSchema" xmlns:p="http://schemas.microsoft.com/office/2006/metadata/properties" xmlns:ns2="5782e562-3f1d-4545-ab6c-3224c371d1b2" xmlns:ns3="deab19ef-153b-49ca-8503-85f4083c598e" targetNamespace="http://schemas.microsoft.com/office/2006/metadata/properties" ma:root="true" ma:fieldsID="891e7967f703637e5b1c126c6fd51f94" ns2:_="" ns3:_="">
    <xsd:import namespace="5782e562-3f1d-4545-ab6c-3224c371d1b2"/>
    <xsd:import namespace="deab19ef-153b-49ca-8503-85f4083c59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2e562-3f1d-4545-ab6c-3224c371d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e5c08f8a-1e09-486e-9400-78e8331a57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ab19ef-153b-49ca-8503-85f4083c598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9eca551-3105-498d-9941-10cf21bcdfbc}" ma:internalName="TaxCatchAll" ma:showField="CatchAllData" ma:web="deab19ef-153b-49ca-8503-85f4083c59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D005A3-389E-48EF-9AAA-E9F128E73CDE}">
  <ds:schemaRefs>
    <ds:schemaRef ds:uri="http://schemas.microsoft.com/office/2006/metadata/properties"/>
    <ds:schemaRef ds:uri="http://schemas.microsoft.com/office/infopath/2007/PartnerControls"/>
    <ds:schemaRef ds:uri="5782e562-3f1d-4545-ab6c-3224c371d1b2"/>
    <ds:schemaRef ds:uri="deab19ef-153b-49ca-8503-85f4083c598e"/>
  </ds:schemaRefs>
</ds:datastoreItem>
</file>

<file path=customXml/itemProps2.xml><?xml version="1.0" encoding="utf-8"?>
<ds:datastoreItem xmlns:ds="http://schemas.openxmlformats.org/officeDocument/2006/customXml" ds:itemID="{9A64C3B7-2BD7-487D-93F0-B4AE6C50F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82e562-3f1d-4545-ab6c-3224c371d1b2"/>
    <ds:schemaRef ds:uri="deab19ef-153b-49ca-8503-85f4083c59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29E0CD-9E6F-4C11-AFB7-4A6E1B83DD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250</Words>
  <Application>Microsoft Office PowerPoint</Application>
  <PresentationFormat>Vlastní</PresentationFormat>
  <Paragraphs>72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Hověžák</dc:creator>
  <cp:lastModifiedBy>Účet Microsoft</cp:lastModifiedBy>
  <cp:revision>3</cp:revision>
  <cp:lastPrinted>2024-10-17T08:16:19Z</cp:lastPrinted>
  <dcterms:created xsi:type="dcterms:W3CDTF">2024-10-16T09:47:32Z</dcterms:created>
  <dcterms:modified xsi:type="dcterms:W3CDTF">2025-04-04T08:36:17Z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0x01010094F274A562F3E746A40690FE3AA2EB9B</vt:lpwstr>
  </property>
  <property fmtid="{D5CDD505-2E9C-101B-9397-08002B2CF9AE}" pid="3" name="MediaServiceImageTags">
    <vt:lpwstr/>
  </property>
</Properties>
</file>